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435" r:id="rId2"/>
    <p:sldId id="269" r:id="rId3"/>
    <p:sldId id="427" r:id="rId4"/>
    <p:sldId id="431" r:id="rId5"/>
    <p:sldId id="428" r:id="rId6"/>
    <p:sldId id="429" r:id="rId7"/>
    <p:sldId id="432" r:id="rId8"/>
    <p:sldId id="430" r:id="rId9"/>
    <p:sldId id="426" r:id="rId10"/>
    <p:sldId id="434" r:id="rId11"/>
  </p:sldIdLst>
  <p:sldSz cx="12192000" cy="6858000"/>
  <p:notesSz cx="6858000" cy="9144000"/>
  <p:embeddedFontLst>
    <p:embeddedFont>
      <p:font typeface="Aktiv Grotesk Medium" panose="020B0604020202020204" charset="0"/>
      <p:regular r:id="rId14"/>
    </p:embeddedFont>
    <p:embeddedFont>
      <p:font typeface="Aktiv Grotesk"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04632"/>
    <a:srgbClr val="1E3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2D3BD-9666-41E5-859E-E70EB166D978}" v="164" dt="2023-10-30T14:43:5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7563" autoAdjust="0"/>
  </p:normalViewPr>
  <p:slideViewPr>
    <p:cSldViewPr snapToGrid="0" showGuides="1">
      <p:cViewPr varScale="1">
        <p:scale>
          <a:sx n="31" d="100"/>
          <a:sy n="31" d="100"/>
        </p:scale>
        <p:origin x="84" y="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364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Prola" userId="094cffbc-a2b4-46fa-904d-798787aa306f" providerId="ADAL" clId="{9602D3BD-9666-41E5-859E-E70EB166D978}"/>
    <pc:docChg chg="undo custSel addSld delSld modSld sldOrd">
      <pc:chgData name="Stefano Prola" userId="094cffbc-a2b4-46fa-904d-798787aa306f" providerId="ADAL" clId="{9602D3BD-9666-41E5-859E-E70EB166D978}" dt="2023-10-30T14:46:43.105" v="2054" actId="1076"/>
      <pc:docMkLst>
        <pc:docMk/>
      </pc:docMkLst>
      <pc:sldChg chg="del">
        <pc:chgData name="Stefano Prola" userId="094cffbc-a2b4-46fa-904d-798787aa306f" providerId="ADAL" clId="{9602D3BD-9666-41E5-859E-E70EB166D978}" dt="2023-10-30T09:56:16.777" v="1541" actId="2696"/>
        <pc:sldMkLst>
          <pc:docMk/>
          <pc:sldMk cId="3409318590" sldId="257"/>
        </pc:sldMkLst>
      </pc:sldChg>
      <pc:sldChg chg="modSp add mod setBg modClrScheme chgLayout">
        <pc:chgData name="Stefano Prola" userId="094cffbc-a2b4-46fa-904d-798787aa306f" providerId="ADAL" clId="{9602D3BD-9666-41E5-859E-E70EB166D978}" dt="2023-10-30T14:26:09.130" v="1972" actId="14100"/>
        <pc:sldMkLst>
          <pc:docMk/>
          <pc:sldMk cId="707970969" sldId="269"/>
        </pc:sldMkLst>
        <pc:spChg chg="mod ord">
          <ac:chgData name="Stefano Prola" userId="094cffbc-a2b4-46fa-904d-798787aa306f" providerId="ADAL" clId="{9602D3BD-9666-41E5-859E-E70EB166D978}" dt="2023-10-30T14:26:09.130" v="1972" actId="14100"/>
          <ac:spMkLst>
            <pc:docMk/>
            <pc:sldMk cId="707970969" sldId="269"/>
            <ac:spMk id="2" creationId="{00000000-0000-0000-0000-000000000000}"/>
          </ac:spMkLst>
        </pc:spChg>
        <pc:spChg chg="mod ord">
          <ac:chgData name="Stefano Prola" userId="094cffbc-a2b4-46fa-904d-798787aa306f" providerId="ADAL" clId="{9602D3BD-9666-41E5-859E-E70EB166D978}" dt="2023-10-30T11:21:03.479" v="1794" actId="1076"/>
          <ac:spMkLst>
            <pc:docMk/>
            <pc:sldMk cId="707970969" sldId="269"/>
            <ac:spMk id="3" creationId="{00000000-0000-0000-0000-000000000000}"/>
          </ac:spMkLst>
        </pc:spChg>
        <pc:spChg chg="mod">
          <ac:chgData name="Stefano Prola" userId="094cffbc-a2b4-46fa-904d-798787aa306f" providerId="ADAL" clId="{9602D3BD-9666-41E5-859E-E70EB166D978}" dt="2023-10-30T11:22:24.172" v="1871" actId="1076"/>
          <ac:spMkLst>
            <pc:docMk/>
            <pc:sldMk cId="707970969" sldId="269"/>
            <ac:spMk id="4" creationId="{00000000-0000-0000-0000-000000000000}"/>
          </ac:spMkLst>
        </pc:spChg>
      </pc:sldChg>
      <pc:sldChg chg="del">
        <pc:chgData name="Stefano Prola" userId="094cffbc-a2b4-46fa-904d-798787aa306f" providerId="ADAL" clId="{9602D3BD-9666-41E5-859E-E70EB166D978}" dt="2023-10-30T09:56:03.167" v="1540" actId="2696"/>
        <pc:sldMkLst>
          <pc:docMk/>
          <pc:sldMk cId="1859936768" sldId="412"/>
        </pc:sldMkLst>
      </pc:sldChg>
      <pc:sldChg chg="del">
        <pc:chgData name="Stefano Prola" userId="094cffbc-a2b4-46fa-904d-798787aa306f" providerId="ADAL" clId="{9602D3BD-9666-41E5-859E-E70EB166D978}" dt="2023-10-30T09:56:34.375" v="1542" actId="2696"/>
        <pc:sldMkLst>
          <pc:docMk/>
          <pc:sldMk cId="2033593971" sldId="421"/>
        </pc:sldMkLst>
      </pc:sldChg>
      <pc:sldChg chg="del">
        <pc:chgData name="Stefano Prola" userId="094cffbc-a2b4-46fa-904d-798787aa306f" providerId="ADAL" clId="{9602D3BD-9666-41E5-859E-E70EB166D978}" dt="2023-10-30T09:56:44.539" v="1543" actId="2696"/>
        <pc:sldMkLst>
          <pc:docMk/>
          <pc:sldMk cId="2515724635" sldId="422"/>
        </pc:sldMkLst>
      </pc:sldChg>
      <pc:sldChg chg="modSp del mod">
        <pc:chgData name="Stefano Prola" userId="094cffbc-a2b4-46fa-904d-798787aa306f" providerId="ADAL" clId="{9602D3BD-9666-41E5-859E-E70EB166D978}" dt="2023-10-30T11:22:34.651" v="1872" actId="2696"/>
        <pc:sldMkLst>
          <pc:docMk/>
          <pc:sldMk cId="377059777" sldId="423"/>
        </pc:sldMkLst>
        <pc:spChg chg="mod">
          <ac:chgData name="Stefano Prola" userId="094cffbc-a2b4-46fa-904d-798787aa306f" providerId="ADAL" clId="{9602D3BD-9666-41E5-859E-E70EB166D978}" dt="2023-10-27T15:57:51.038" v="19" actId="20577"/>
          <ac:spMkLst>
            <pc:docMk/>
            <pc:sldMk cId="377059777" sldId="423"/>
            <ac:spMk id="7" creationId="{F51208F7-A686-426B-928A-043122403A76}"/>
          </ac:spMkLst>
        </pc:spChg>
      </pc:sldChg>
      <pc:sldChg chg="modSp del mod modShow modNotesTx">
        <pc:chgData name="Stefano Prola" userId="094cffbc-a2b4-46fa-904d-798787aa306f" providerId="ADAL" clId="{9602D3BD-9666-41E5-859E-E70EB166D978}" dt="2023-10-30T14:45:30.045" v="2043" actId="2696"/>
        <pc:sldMkLst>
          <pc:docMk/>
          <pc:sldMk cId="4202992991" sldId="424"/>
        </pc:sldMkLst>
        <pc:spChg chg="mod">
          <ac:chgData name="Stefano Prola" userId="094cffbc-a2b4-46fa-904d-798787aa306f" providerId="ADAL" clId="{9602D3BD-9666-41E5-859E-E70EB166D978}" dt="2023-10-27T16:39:04.838" v="1076" actId="20577"/>
          <ac:spMkLst>
            <pc:docMk/>
            <pc:sldMk cId="4202992991" sldId="424"/>
            <ac:spMk id="2" creationId="{9E4B684D-951A-49CE-88CA-5F1809B732E6}"/>
          </ac:spMkLst>
        </pc:spChg>
      </pc:sldChg>
      <pc:sldChg chg="modSp del mod modNotesTx">
        <pc:chgData name="Stefano Prola" userId="094cffbc-a2b4-46fa-904d-798787aa306f" providerId="ADAL" clId="{9602D3BD-9666-41E5-859E-E70EB166D978}" dt="2023-10-30T09:04:15.901" v="1318" actId="2696"/>
        <pc:sldMkLst>
          <pc:docMk/>
          <pc:sldMk cId="1609859364" sldId="425"/>
        </pc:sldMkLst>
        <pc:spChg chg="mod">
          <ac:chgData name="Stefano Prola" userId="094cffbc-a2b4-46fa-904d-798787aa306f" providerId="ADAL" clId="{9602D3BD-9666-41E5-859E-E70EB166D978}" dt="2023-10-27T16:41:26.911" v="1091" actId="20577"/>
          <ac:spMkLst>
            <pc:docMk/>
            <pc:sldMk cId="1609859364" sldId="425"/>
            <ac:spMk id="2" creationId="{E646E312-A4E1-22AA-D46A-0294E1935F6C}"/>
          </ac:spMkLst>
        </pc:spChg>
      </pc:sldChg>
      <pc:sldChg chg="addSp delSp modSp mod ord chgLayout">
        <pc:chgData name="Stefano Prola" userId="094cffbc-a2b4-46fa-904d-798787aa306f" providerId="ADAL" clId="{9602D3BD-9666-41E5-859E-E70EB166D978}" dt="2023-10-30T14:46:43.105" v="2054" actId="1076"/>
        <pc:sldMkLst>
          <pc:docMk/>
          <pc:sldMk cId="3953765346" sldId="426"/>
        </pc:sldMkLst>
        <pc:spChg chg="mod ord">
          <ac:chgData name="Stefano Prola" userId="094cffbc-a2b4-46fa-904d-798787aa306f" providerId="ADAL" clId="{9602D3BD-9666-41E5-859E-E70EB166D978}" dt="2023-10-30T14:36:02.178" v="1977" actId="700"/>
          <ac:spMkLst>
            <pc:docMk/>
            <pc:sldMk cId="3953765346" sldId="426"/>
            <ac:spMk id="2" creationId="{0C86745F-5078-807A-2988-BDC4D44B8E8E}"/>
          </ac:spMkLst>
        </pc:spChg>
        <pc:spChg chg="mod ord">
          <ac:chgData name="Stefano Prola" userId="094cffbc-a2b4-46fa-904d-798787aa306f" providerId="ADAL" clId="{9602D3BD-9666-41E5-859E-E70EB166D978}" dt="2023-10-30T14:46:43.105" v="2054" actId="1076"/>
          <ac:spMkLst>
            <pc:docMk/>
            <pc:sldMk cId="3953765346" sldId="426"/>
            <ac:spMk id="3" creationId="{1961AD6B-09B1-E9CC-CC85-DDB0FE482DCD}"/>
          </ac:spMkLst>
        </pc:spChg>
        <pc:spChg chg="mod ord">
          <ac:chgData name="Stefano Prola" userId="094cffbc-a2b4-46fa-904d-798787aa306f" providerId="ADAL" clId="{9602D3BD-9666-41E5-859E-E70EB166D978}" dt="2023-10-30T14:36:02.178" v="1977" actId="700"/>
          <ac:spMkLst>
            <pc:docMk/>
            <pc:sldMk cId="3953765346" sldId="426"/>
            <ac:spMk id="4" creationId="{B0C8D802-A255-7F30-4913-988B416E9B57}"/>
          </ac:spMkLst>
        </pc:spChg>
        <pc:spChg chg="mod ord">
          <ac:chgData name="Stefano Prola" userId="094cffbc-a2b4-46fa-904d-798787aa306f" providerId="ADAL" clId="{9602D3BD-9666-41E5-859E-E70EB166D978}" dt="2023-10-30T14:36:02.178" v="1977" actId="700"/>
          <ac:spMkLst>
            <pc:docMk/>
            <pc:sldMk cId="3953765346" sldId="426"/>
            <ac:spMk id="5" creationId="{D4FE2CC8-37B3-CF1D-BE86-3FF07E8B51B6}"/>
          </ac:spMkLst>
        </pc:spChg>
        <pc:spChg chg="mod ord">
          <ac:chgData name="Stefano Prola" userId="094cffbc-a2b4-46fa-904d-798787aa306f" providerId="ADAL" clId="{9602D3BD-9666-41E5-859E-E70EB166D978}" dt="2023-10-30T14:36:02.178" v="1977" actId="700"/>
          <ac:spMkLst>
            <pc:docMk/>
            <pc:sldMk cId="3953765346" sldId="426"/>
            <ac:spMk id="6" creationId="{EA04A43E-EB33-10AF-0EED-8EA884BA0702}"/>
          </ac:spMkLst>
        </pc:spChg>
        <pc:spChg chg="add mod ord">
          <ac:chgData name="Stefano Prola" userId="094cffbc-a2b4-46fa-904d-798787aa306f" providerId="ADAL" clId="{9602D3BD-9666-41E5-859E-E70EB166D978}" dt="2023-10-30T14:46:16.422" v="2053" actId="403"/>
          <ac:spMkLst>
            <pc:docMk/>
            <pc:sldMk cId="3953765346" sldId="426"/>
            <ac:spMk id="7" creationId="{EA0B5F48-3034-EA8F-B9DF-5FB31D6A6856}"/>
          </ac:spMkLst>
        </pc:spChg>
        <pc:picChg chg="add mod">
          <ac:chgData name="Stefano Prola" userId="094cffbc-a2b4-46fa-904d-798787aa306f" providerId="ADAL" clId="{9602D3BD-9666-41E5-859E-E70EB166D978}" dt="2023-10-30T14:38:33.172" v="1986" actId="14100"/>
          <ac:picMkLst>
            <pc:docMk/>
            <pc:sldMk cId="3953765346" sldId="426"/>
            <ac:picMk id="9" creationId="{1F38EF5E-C799-C5C3-09CE-136D9458AEE5}"/>
          </ac:picMkLst>
        </pc:picChg>
        <pc:picChg chg="add del">
          <ac:chgData name="Stefano Prola" userId="094cffbc-a2b4-46fa-904d-798787aa306f" providerId="ADAL" clId="{9602D3BD-9666-41E5-859E-E70EB166D978}" dt="2023-10-30T14:37:58.549" v="1982"/>
          <ac:picMkLst>
            <pc:docMk/>
            <pc:sldMk cId="3953765346" sldId="426"/>
            <ac:picMk id="10" creationId="{E7087BFD-2871-7BE0-92EB-2D55901A67CE}"/>
          </ac:picMkLst>
        </pc:picChg>
      </pc:sldChg>
      <pc:sldChg chg="addSp delSp modSp new mod modClrScheme chgLayout modNotesTx">
        <pc:chgData name="Stefano Prola" userId="094cffbc-a2b4-46fa-904d-798787aa306f" providerId="ADAL" clId="{9602D3BD-9666-41E5-859E-E70EB166D978}" dt="2023-10-30T12:50:23.135" v="1880" actId="931"/>
        <pc:sldMkLst>
          <pc:docMk/>
          <pc:sldMk cId="961023218" sldId="427"/>
        </pc:sldMkLst>
        <pc:spChg chg="mod ord">
          <ac:chgData name="Stefano Prola" userId="094cffbc-a2b4-46fa-904d-798787aa306f" providerId="ADAL" clId="{9602D3BD-9666-41E5-859E-E70EB166D978}" dt="2023-10-30T11:23:35.008" v="1875" actId="700"/>
          <ac:spMkLst>
            <pc:docMk/>
            <pc:sldMk cId="961023218" sldId="427"/>
            <ac:spMk id="2" creationId="{F42FE64E-2EF0-62F1-25B0-4A9B83E9E8B9}"/>
          </ac:spMkLst>
        </pc:spChg>
        <pc:spChg chg="mod ord">
          <ac:chgData name="Stefano Prola" userId="094cffbc-a2b4-46fa-904d-798787aa306f" providerId="ADAL" clId="{9602D3BD-9666-41E5-859E-E70EB166D978}" dt="2023-10-30T11:23:35.008" v="1875" actId="700"/>
          <ac:spMkLst>
            <pc:docMk/>
            <pc:sldMk cId="961023218" sldId="427"/>
            <ac:spMk id="3" creationId="{EF6255D0-79A8-BBB2-BACE-970AFB52A5E6}"/>
          </ac:spMkLst>
        </pc:spChg>
        <pc:spChg chg="mod ord">
          <ac:chgData name="Stefano Prola" userId="094cffbc-a2b4-46fa-904d-798787aa306f" providerId="ADAL" clId="{9602D3BD-9666-41E5-859E-E70EB166D978}" dt="2023-10-30T11:23:35.008" v="1875" actId="700"/>
          <ac:spMkLst>
            <pc:docMk/>
            <pc:sldMk cId="961023218" sldId="427"/>
            <ac:spMk id="4" creationId="{122992F7-BEDA-2B0D-A2D5-3769F1FF1F4A}"/>
          </ac:spMkLst>
        </pc:spChg>
        <pc:spChg chg="mod ord">
          <ac:chgData name="Stefano Prola" userId="094cffbc-a2b4-46fa-904d-798787aa306f" providerId="ADAL" clId="{9602D3BD-9666-41E5-859E-E70EB166D978}" dt="2023-10-30T11:23:35.008" v="1875" actId="700"/>
          <ac:spMkLst>
            <pc:docMk/>
            <pc:sldMk cId="961023218" sldId="427"/>
            <ac:spMk id="5" creationId="{B05D98A2-BFE7-5236-8484-BA1D1EF33073}"/>
          </ac:spMkLst>
        </pc:spChg>
        <pc:spChg chg="mod ord">
          <ac:chgData name="Stefano Prola" userId="094cffbc-a2b4-46fa-904d-798787aa306f" providerId="ADAL" clId="{9602D3BD-9666-41E5-859E-E70EB166D978}" dt="2023-10-30T11:23:35.008" v="1875" actId="700"/>
          <ac:spMkLst>
            <pc:docMk/>
            <pc:sldMk cId="961023218" sldId="427"/>
            <ac:spMk id="6" creationId="{F3B644F5-FD0F-CD73-6D5C-339854F6237A}"/>
          </ac:spMkLst>
        </pc:spChg>
        <pc:spChg chg="add del mod ord">
          <ac:chgData name="Stefano Prola" userId="094cffbc-a2b4-46fa-904d-798787aa306f" providerId="ADAL" clId="{9602D3BD-9666-41E5-859E-E70EB166D978}" dt="2023-10-30T12:50:23.135" v="1880" actId="931"/>
          <ac:spMkLst>
            <pc:docMk/>
            <pc:sldMk cId="961023218" sldId="427"/>
            <ac:spMk id="7" creationId="{689E3F68-4332-482F-6C99-5846077DD29B}"/>
          </ac:spMkLst>
        </pc:spChg>
        <pc:picChg chg="add del mod">
          <ac:chgData name="Stefano Prola" userId="094cffbc-a2b4-46fa-904d-798787aa306f" providerId="ADAL" clId="{9602D3BD-9666-41E5-859E-E70EB166D978}" dt="2023-10-30T12:48:59.379" v="1879" actId="931"/>
          <ac:picMkLst>
            <pc:docMk/>
            <pc:sldMk cId="961023218" sldId="427"/>
            <ac:picMk id="9" creationId="{56252199-1096-D3BE-EA6A-BC21C1B0BA08}"/>
          </ac:picMkLst>
        </pc:picChg>
        <pc:picChg chg="add del mod">
          <ac:chgData name="Stefano Prola" userId="094cffbc-a2b4-46fa-904d-798787aa306f" providerId="ADAL" clId="{9602D3BD-9666-41E5-859E-E70EB166D978}" dt="2023-10-30T12:48:59.379" v="1879" actId="931"/>
          <ac:picMkLst>
            <pc:docMk/>
            <pc:sldMk cId="961023218" sldId="427"/>
            <ac:picMk id="11" creationId="{413278F2-7740-DC78-58A2-C895E869076B}"/>
          </ac:picMkLst>
        </pc:picChg>
        <pc:picChg chg="add mod">
          <ac:chgData name="Stefano Prola" userId="094cffbc-a2b4-46fa-904d-798787aa306f" providerId="ADAL" clId="{9602D3BD-9666-41E5-859E-E70EB166D978}" dt="2023-10-30T12:50:23.135" v="1880" actId="931"/>
          <ac:picMkLst>
            <pc:docMk/>
            <pc:sldMk cId="961023218" sldId="427"/>
            <ac:picMk id="13" creationId="{1E7FBF10-D489-DA8C-0A27-17285AA53F70}"/>
          </ac:picMkLst>
        </pc:picChg>
      </pc:sldChg>
      <pc:sldChg chg="addSp delSp modSp new mod modClrScheme chgLayout modNotesTx">
        <pc:chgData name="Stefano Prola" userId="094cffbc-a2b4-46fa-904d-798787aa306f" providerId="ADAL" clId="{9602D3BD-9666-41E5-859E-E70EB166D978}" dt="2023-10-30T13:46:35.187" v="1935" actId="207"/>
        <pc:sldMkLst>
          <pc:docMk/>
          <pc:sldMk cId="2297739983" sldId="428"/>
        </pc:sldMkLst>
        <pc:spChg chg="mod ord">
          <ac:chgData name="Stefano Prola" userId="094cffbc-a2b4-46fa-904d-798787aa306f" providerId="ADAL" clId="{9602D3BD-9666-41E5-859E-E70EB166D978}" dt="2023-10-30T13:44:45.661" v="1924" actId="700"/>
          <ac:spMkLst>
            <pc:docMk/>
            <pc:sldMk cId="2297739983" sldId="428"/>
            <ac:spMk id="2" creationId="{BBFCD320-19FC-6270-E459-93F03B853D92}"/>
          </ac:spMkLst>
        </pc:spChg>
        <pc:spChg chg="add del mod">
          <ac:chgData name="Stefano Prola" userId="094cffbc-a2b4-46fa-904d-798787aa306f" providerId="ADAL" clId="{9602D3BD-9666-41E5-859E-E70EB166D978}" dt="2023-10-30T13:41:49.288" v="1907" actId="12084"/>
          <ac:spMkLst>
            <pc:docMk/>
            <pc:sldMk cId="2297739983" sldId="428"/>
            <ac:spMk id="3" creationId="{E23E74A2-C674-5438-C7C7-FC5EF3DCE60D}"/>
          </ac:spMkLst>
        </pc:spChg>
        <pc:spChg chg="mod ord">
          <ac:chgData name="Stefano Prola" userId="094cffbc-a2b4-46fa-904d-798787aa306f" providerId="ADAL" clId="{9602D3BD-9666-41E5-859E-E70EB166D978}" dt="2023-10-30T13:44:45.661" v="1924" actId="700"/>
          <ac:spMkLst>
            <pc:docMk/>
            <pc:sldMk cId="2297739983" sldId="428"/>
            <ac:spMk id="4" creationId="{CF07159A-3D0D-C3DE-7CE7-AF3A6AEB1D9A}"/>
          </ac:spMkLst>
        </pc:spChg>
        <pc:spChg chg="mod ord">
          <ac:chgData name="Stefano Prola" userId="094cffbc-a2b4-46fa-904d-798787aa306f" providerId="ADAL" clId="{9602D3BD-9666-41E5-859E-E70EB166D978}" dt="2023-10-30T13:44:45.661" v="1924" actId="700"/>
          <ac:spMkLst>
            <pc:docMk/>
            <pc:sldMk cId="2297739983" sldId="428"/>
            <ac:spMk id="5" creationId="{5848E908-0908-C8D1-CE4A-BEAC4ADAC1B8}"/>
          </ac:spMkLst>
        </pc:spChg>
        <pc:spChg chg="mod ord">
          <ac:chgData name="Stefano Prola" userId="094cffbc-a2b4-46fa-904d-798787aa306f" providerId="ADAL" clId="{9602D3BD-9666-41E5-859E-E70EB166D978}" dt="2023-10-30T13:44:45.661" v="1924" actId="700"/>
          <ac:spMkLst>
            <pc:docMk/>
            <pc:sldMk cId="2297739983" sldId="428"/>
            <ac:spMk id="6" creationId="{88B1AAA2-8BF2-383B-5C80-8895B3AC5598}"/>
          </ac:spMkLst>
        </pc:spChg>
        <pc:graphicFrameChg chg="add del mod">
          <ac:chgData name="Stefano Prola" userId="094cffbc-a2b4-46fa-904d-798787aa306f" providerId="ADAL" clId="{9602D3BD-9666-41E5-859E-E70EB166D978}" dt="2023-10-30T12:51:53.690" v="1882" actId="12084"/>
          <ac:graphicFrameMkLst>
            <pc:docMk/>
            <pc:sldMk cId="2297739983" sldId="428"/>
            <ac:graphicFrameMk id="7" creationId="{21B8DEBD-A9C5-08D8-0DB0-0FBFA347FE3C}"/>
          </ac:graphicFrameMkLst>
        </pc:graphicFrameChg>
        <pc:graphicFrameChg chg="add mod ord modGraphic">
          <ac:chgData name="Stefano Prola" userId="094cffbc-a2b4-46fa-904d-798787aa306f" providerId="ADAL" clId="{9602D3BD-9666-41E5-859E-E70EB166D978}" dt="2023-10-30T13:46:35.187" v="1935" actId="207"/>
          <ac:graphicFrameMkLst>
            <pc:docMk/>
            <pc:sldMk cId="2297739983" sldId="428"/>
            <ac:graphicFrameMk id="8" creationId="{A47ABDE2-F28C-878A-E555-8A9E12679ED0}"/>
          </ac:graphicFrameMkLst>
        </pc:graphicFrameChg>
      </pc:sldChg>
      <pc:sldChg chg="addSp delSp modSp new mod modClrScheme chgLayout modNotesTx">
        <pc:chgData name="Stefano Prola" userId="094cffbc-a2b4-46fa-904d-798787aa306f" providerId="ADAL" clId="{9602D3BD-9666-41E5-859E-E70EB166D978}" dt="2023-10-30T13:52:28.294" v="1938" actId="931"/>
        <pc:sldMkLst>
          <pc:docMk/>
          <pc:sldMk cId="759063753" sldId="429"/>
        </pc:sldMkLst>
        <pc:spChg chg="mod ord">
          <ac:chgData name="Stefano Prola" userId="094cffbc-a2b4-46fa-904d-798787aa306f" providerId="ADAL" clId="{9602D3BD-9666-41E5-859E-E70EB166D978}" dt="2023-10-30T13:47:24.042" v="1937" actId="700"/>
          <ac:spMkLst>
            <pc:docMk/>
            <pc:sldMk cId="759063753" sldId="429"/>
            <ac:spMk id="2" creationId="{FCBB84AB-90D0-33B7-1351-541C9B073980}"/>
          </ac:spMkLst>
        </pc:spChg>
        <pc:spChg chg="mod ord">
          <ac:chgData name="Stefano Prola" userId="094cffbc-a2b4-46fa-904d-798787aa306f" providerId="ADAL" clId="{9602D3BD-9666-41E5-859E-E70EB166D978}" dt="2023-10-30T13:47:24.042" v="1937" actId="700"/>
          <ac:spMkLst>
            <pc:docMk/>
            <pc:sldMk cId="759063753" sldId="429"/>
            <ac:spMk id="3" creationId="{D9187245-2C5B-7050-6EA0-745E15836C2E}"/>
          </ac:spMkLst>
        </pc:spChg>
        <pc:spChg chg="mod ord">
          <ac:chgData name="Stefano Prola" userId="094cffbc-a2b4-46fa-904d-798787aa306f" providerId="ADAL" clId="{9602D3BD-9666-41E5-859E-E70EB166D978}" dt="2023-10-30T13:47:24.042" v="1937" actId="700"/>
          <ac:spMkLst>
            <pc:docMk/>
            <pc:sldMk cId="759063753" sldId="429"/>
            <ac:spMk id="4" creationId="{5CBCB36A-866A-10DB-FB5F-D5C47FD2EE88}"/>
          </ac:spMkLst>
        </pc:spChg>
        <pc:spChg chg="mod ord">
          <ac:chgData name="Stefano Prola" userId="094cffbc-a2b4-46fa-904d-798787aa306f" providerId="ADAL" clId="{9602D3BD-9666-41E5-859E-E70EB166D978}" dt="2023-10-30T13:47:24.042" v="1937" actId="700"/>
          <ac:spMkLst>
            <pc:docMk/>
            <pc:sldMk cId="759063753" sldId="429"/>
            <ac:spMk id="5" creationId="{17A55DCE-7D0E-D07C-1B7D-26D137977DA0}"/>
          </ac:spMkLst>
        </pc:spChg>
        <pc:spChg chg="mod ord">
          <ac:chgData name="Stefano Prola" userId="094cffbc-a2b4-46fa-904d-798787aa306f" providerId="ADAL" clId="{9602D3BD-9666-41E5-859E-E70EB166D978}" dt="2023-10-30T13:47:24.042" v="1937" actId="700"/>
          <ac:spMkLst>
            <pc:docMk/>
            <pc:sldMk cId="759063753" sldId="429"/>
            <ac:spMk id="6" creationId="{9F79628B-ED9C-0B78-B4FD-E43AD72D6F61}"/>
          </ac:spMkLst>
        </pc:spChg>
        <pc:spChg chg="add del mod ord">
          <ac:chgData name="Stefano Prola" userId="094cffbc-a2b4-46fa-904d-798787aa306f" providerId="ADAL" clId="{9602D3BD-9666-41E5-859E-E70EB166D978}" dt="2023-10-30T13:52:28.294" v="1938" actId="931"/>
          <ac:spMkLst>
            <pc:docMk/>
            <pc:sldMk cId="759063753" sldId="429"/>
            <ac:spMk id="7" creationId="{C111E0EA-A242-FFFC-003E-1AB36E736287}"/>
          </ac:spMkLst>
        </pc:spChg>
        <pc:picChg chg="add mod">
          <ac:chgData name="Stefano Prola" userId="094cffbc-a2b4-46fa-904d-798787aa306f" providerId="ADAL" clId="{9602D3BD-9666-41E5-859E-E70EB166D978}" dt="2023-10-30T13:52:28.294" v="1938" actId="931"/>
          <ac:picMkLst>
            <pc:docMk/>
            <pc:sldMk cId="759063753" sldId="429"/>
            <ac:picMk id="9" creationId="{959F9794-0F1B-73C7-2FB8-CA8F0A2678F6}"/>
          </ac:picMkLst>
        </pc:picChg>
      </pc:sldChg>
      <pc:sldChg chg="addSp delSp modSp new mod ord modClrScheme chgLayout modNotesTx">
        <pc:chgData name="Stefano Prola" userId="094cffbc-a2b4-46fa-904d-798787aa306f" providerId="ADAL" clId="{9602D3BD-9666-41E5-859E-E70EB166D978}" dt="2023-10-30T14:16:18.484" v="1971" actId="1076"/>
        <pc:sldMkLst>
          <pc:docMk/>
          <pc:sldMk cId="2522246625" sldId="430"/>
        </pc:sldMkLst>
        <pc:spChg chg="mod ord">
          <ac:chgData name="Stefano Prola" userId="094cffbc-a2b4-46fa-904d-798787aa306f" providerId="ADAL" clId="{9602D3BD-9666-41E5-859E-E70EB166D978}" dt="2023-10-30T14:14:09.957" v="1963" actId="122"/>
          <ac:spMkLst>
            <pc:docMk/>
            <pc:sldMk cId="2522246625" sldId="430"/>
            <ac:spMk id="2" creationId="{312200FB-6832-8765-BDF5-C5FCAACBA883}"/>
          </ac:spMkLst>
        </pc:spChg>
        <pc:spChg chg="add del mod ord">
          <ac:chgData name="Stefano Prola" userId="094cffbc-a2b4-46fa-904d-798787aa306f" providerId="ADAL" clId="{9602D3BD-9666-41E5-859E-E70EB166D978}" dt="2023-10-30T14:14:35.785" v="1964" actId="12084"/>
          <ac:spMkLst>
            <pc:docMk/>
            <pc:sldMk cId="2522246625" sldId="430"/>
            <ac:spMk id="3" creationId="{50575288-FF9E-6036-C664-5D54F035A382}"/>
          </ac:spMkLst>
        </pc:spChg>
        <pc:spChg chg="mod ord">
          <ac:chgData name="Stefano Prola" userId="094cffbc-a2b4-46fa-904d-798787aa306f" providerId="ADAL" clId="{9602D3BD-9666-41E5-859E-E70EB166D978}" dt="2023-10-30T14:06:20.382" v="1942" actId="700"/>
          <ac:spMkLst>
            <pc:docMk/>
            <pc:sldMk cId="2522246625" sldId="430"/>
            <ac:spMk id="4" creationId="{3F7EBCD8-CA41-8164-D92F-22534695A33C}"/>
          </ac:spMkLst>
        </pc:spChg>
        <pc:spChg chg="mod ord">
          <ac:chgData name="Stefano Prola" userId="094cffbc-a2b4-46fa-904d-798787aa306f" providerId="ADAL" clId="{9602D3BD-9666-41E5-859E-E70EB166D978}" dt="2023-10-30T14:06:20.382" v="1942" actId="700"/>
          <ac:spMkLst>
            <pc:docMk/>
            <pc:sldMk cId="2522246625" sldId="430"/>
            <ac:spMk id="5" creationId="{3614EFDA-65D5-3C1A-1E2B-1B28B756390B}"/>
          </ac:spMkLst>
        </pc:spChg>
        <pc:spChg chg="mod ord">
          <ac:chgData name="Stefano Prola" userId="094cffbc-a2b4-46fa-904d-798787aa306f" providerId="ADAL" clId="{9602D3BD-9666-41E5-859E-E70EB166D978}" dt="2023-10-30T14:06:20.382" v="1942" actId="700"/>
          <ac:spMkLst>
            <pc:docMk/>
            <pc:sldMk cId="2522246625" sldId="430"/>
            <ac:spMk id="6" creationId="{9756A67C-25F6-95C4-16B4-EF9903E9ABB3}"/>
          </ac:spMkLst>
        </pc:spChg>
        <pc:spChg chg="add del mod ord">
          <ac:chgData name="Stefano Prola" userId="094cffbc-a2b4-46fa-904d-798787aa306f" providerId="ADAL" clId="{9602D3BD-9666-41E5-859E-E70EB166D978}" dt="2023-10-30T14:06:46.849" v="1945"/>
          <ac:spMkLst>
            <pc:docMk/>
            <pc:sldMk cId="2522246625" sldId="430"/>
            <ac:spMk id="7" creationId="{A66E0FB0-5996-E227-4B2C-B5B2882958DF}"/>
          </ac:spMkLst>
        </pc:spChg>
        <pc:spChg chg="add del mod">
          <ac:chgData name="Stefano Prola" userId="094cffbc-a2b4-46fa-904d-798787aa306f" providerId="ADAL" clId="{9602D3BD-9666-41E5-859E-E70EB166D978}" dt="2023-10-30T14:07:01.214" v="1946"/>
          <ac:spMkLst>
            <pc:docMk/>
            <pc:sldMk cId="2522246625" sldId="430"/>
            <ac:spMk id="9" creationId="{871F0AB2-F2C5-9F68-A344-17C8ADEBB8DF}"/>
          </ac:spMkLst>
        </pc:spChg>
        <pc:spChg chg="add del mod">
          <ac:chgData name="Stefano Prola" userId="094cffbc-a2b4-46fa-904d-798787aa306f" providerId="ADAL" clId="{9602D3BD-9666-41E5-859E-E70EB166D978}" dt="2023-10-30T14:07:17.763" v="1947"/>
          <ac:spMkLst>
            <pc:docMk/>
            <pc:sldMk cId="2522246625" sldId="430"/>
            <ac:spMk id="10" creationId="{1C5E2818-8322-7116-85A1-DD08CEB1BE9F}"/>
          </ac:spMkLst>
        </pc:spChg>
        <pc:graphicFrameChg chg="add del mod">
          <ac:chgData name="Stefano Prola" userId="094cffbc-a2b4-46fa-904d-798787aa306f" providerId="ADAL" clId="{9602D3BD-9666-41E5-859E-E70EB166D978}" dt="2023-10-30T14:10:50.477" v="1951" actId="12084"/>
          <ac:graphicFrameMkLst>
            <pc:docMk/>
            <pc:sldMk cId="2522246625" sldId="430"/>
            <ac:graphicFrameMk id="12" creationId="{03EFDD3C-9384-CC09-4053-E500A4B5699D}"/>
          </ac:graphicFrameMkLst>
        </pc:graphicFrameChg>
        <pc:graphicFrameChg chg="add mod">
          <ac:chgData name="Stefano Prola" userId="094cffbc-a2b4-46fa-904d-798787aa306f" providerId="ADAL" clId="{9602D3BD-9666-41E5-859E-E70EB166D978}" dt="2023-10-30T14:14:49.512" v="1966" actId="14100"/>
          <ac:graphicFrameMkLst>
            <pc:docMk/>
            <pc:sldMk cId="2522246625" sldId="430"/>
            <ac:graphicFrameMk id="13" creationId="{D139A726-61B9-2AD8-51E8-9168D3861496}"/>
          </ac:graphicFrameMkLst>
        </pc:graphicFrameChg>
        <pc:picChg chg="add del">
          <ac:chgData name="Stefano Prola" userId="094cffbc-a2b4-46fa-904d-798787aa306f" providerId="ADAL" clId="{9602D3BD-9666-41E5-859E-E70EB166D978}" dt="2023-10-30T14:06:34.220" v="1944" actId="478"/>
          <ac:picMkLst>
            <pc:docMk/>
            <pc:sldMk cId="2522246625" sldId="430"/>
            <ac:picMk id="8" creationId="{4D106F26-8EF6-B546-BEDB-B738F355DCB0}"/>
          </ac:picMkLst>
        </pc:picChg>
        <pc:picChg chg="add mod ord">
          <ac:chgData name="Stefano Prola" userId="094cffbc-a2b4-46fa-904d-798787aa306f" providerId="ADAL" clId="{9602D3BD-9666-41E5-859E-E70EB166D978}" dt="2023-10-30T14:15:22.799" v="1968" actId="167"/>
          <ac:picMkLst>
            <pc:docMk/>
            <pc:sldMk cId="2522246625" sldId="430"/>
            <ac:picMk id="11" creationId="{45C4F140-867E-EEEE-52CA-91F9E242C20A}"/>
          </ac:picMkLst>
        </pc:picChg>
        <pc:picChg chg="add mod">
          <ac:chgData name="Stefano Prola" userId="094cffbc-a2b4-46fa-904d-798787aa306f" providerId="ADAL" clId="{9602D3BD-9666-41E5-859E-E70EB166D978}" dt="2023-10-30T14:16:18.484" v="1971" actId="1076"/>
          <ac:picMkLst>
            <pc:docMk/>
            <pc:sldMk cId="2522246625" sldId="430"/>
            <ac:picMk id="14" creationId="{39E97518-70A9-DB39-B544-A9899ABD2D12}"/>
          </ac:picMkLst>
        </pc:picChg>
      </pc:sldChg>
      <pc:sldChg chg="addSp delSp modSp new mod ord modClrScheme chgLayout modNotesTx">
        <pc:chgData name="Stefano Prola" userId="094cffbc-a2b4-46fa-904d-798787aa306f" providerId="ADAL" clId="{9602D3BD-9666-41E5-859E-E70EB166D978}" dt="2023-10-30T12:54:20.623" v="1891" actId="12084"/>
        <pc:sldMkLst>
          <pc:docMk/>
          <pc:sldMk cId="3474864166" sldId="431"/>
        </pc:sldMkLst>
        <pc:spChg chg="mod ord">
          <ac:chgData name="Stefano Prola" userId="094cffbc-a2b4-46fa-904d-798787aa306f" providerId="ADAL" clId="{9602D3BD-9666-41E5-859E-E70EB166D978}" dt="2023-10-30T12:52:50.781" v="1885" actId="700"/>
          <ac:spMkLst>
            <pc:docMk/>
            <pc:sldMk cId="3474864166" sldId="431"/>
            <ac:spMk id="2" creationId="{FB5200B7-4D7D-57AA-F45D-BBB32DCBCAFB}"/>
          </ac:spMkLst>
        </pc:spChg>
        <pc:spChg chg="del mod ord">
          <ac:chgData name="Stefano Prola" userId="094cffbc-a2b4-46fa-904d-798787aa306f" providerId="ADAL" clId="{9602D3BD-9666-41E5-859E-E70EB166D978}" dt="2023-10-30T12:54:00.077" v="1889" actId="12084"/>
          <ac:spMkLst>
            <pc:docMk/>
            <pc:sldMk cId="3474864166" sldId="431"/>
            <ac:spMk id="3" creationId="{FE377564-E5B6-BB67-6F19-511500BCEC55}"/>
          </ac:spMkLst>
        </pc:spChg>
        <pc:spChg chg="mod ord">
          <ac:chgData name="Stefano Prola" userId="094cffbc-a2b4-46fa-904d-798787aa306f" providerId="ADAL" clId="{9602D3BD-9666-41E5-859E-E70EB166D978}" dt="2023-10-30T12:52:50.781" v="1885" actId="700"/>
          <ac:spMkLst>
            <pc:docMk/>
            <pc:sldMk cId="3474864166" sldId="431"/>
            <ac:spMk id="4" creationId="{E755C699-E6FC-509C-BCB8-BCE479E25CFD}"/>
          </ac:spMkLst>
        </pc:spChg>
        <pc:spChg chg="mod ord">
          <ac:chgData name="Stefano Prola" userId="094cffbc-a2b4-46fa-904d-798787aa306f" providerId="ADAL" clId="{9602D3BD-9666-41E5-859E-E70EB166D978}" dt="2023-10-30T12:52:50.781" v="1885" actId="700"/>
          <ac:spMkLst>
            <pc:docMk/>
            <pc:sldMk cId="3474864166" sldId="431"/>
            <ac:spMk id="5" creationId="{88FEA6D1-D021-6049-C3F5-3E2852423FED}"/>
          </ac:spMkLst>
        </pc:spChg>
        <pc:spChg chg="mod ord">
          <ac:chgData name="Stefano Prola" userId="094cffbc-a2b4-46fa-904d-798787aa306f" providerId="ADAL" clId="{9602D3BD-9666-41E5-859E-E70EB166D978}" dt="2023-10-30T12:52:50.781" v="1885" actId="700"/>
          <ac:spMkLst>
            <pc:docMk/>
            <pc:sldMk cId="3474864166" sldId="431"/>
            <ac:spMk id="6" creationId="{64B3E0D3-75D9-D687-5C13-E17E3900818E}"/>
          </ac:spMkLst>
        </pc:spChg>
        <pc:spChg chg="add del mod ord">
          <ac:chgData name="Stefano Prola" userId="094cffbc-a2b4-46fa-904d-798787aa306f" providerId="ADAL" clId="{9602D3BD-9666-41E5-859E-E70EB166D978}" dt="2023-10-30T12:54:07.745" v="1890" actId="12084"/>
          <ac:spMkLst>
            <pc:docMk/>
            <pc:sldMk cId="3474864166" sldId="431"/>
            <ac:spMk id="7" creationId="{B4E4092D-DF11-969C-4024-6FF5A9B5B9D1}"/>
          </ac:spMkLst>
        </pc:spChg>
        <pc:spChg chg="add del mod ord">
          <ac:chgData name="Stefano Prola" userId="094cffbc-a2b4-46fa-904d-798787aa306f" providerId="ADAL" clId="{9602D3BD-9666-41E5-859E-E70EB166D978}" dt="2023-10-30T12:54:20.623" v="1891" actId="12084"/>
          <ac:spMkLst>
            <pc:docMk/>
            <pc:sldMk cId="3474864166" sldId="431"/>
            <ac:spMk id="8" creationId="{0CB68354-053A-83AA-B4F6-56D158576C78}"/>
          </ac:spMkLst>
        </pc:spChg>
        <pc:graphicFrameChg chg="add mod">
          <ac:chgData name="Stefano Prola" userId="094cffbc-a2b4-46fa-904d-798787aa306f" providerId="ADAL" clId="{9602D3BD-9666-41E5-859E-E70EB166D978}" dt="2023-10-30T12:54:00.077" v="1889" actId="12084"/>
          <ac:graphicFrameMkLst>
            <pc:docMk/>
            <pc:sldMk cId="3474864166" sldId="431"/>
            <ac:graphicFrameMk id="9" creationId="{B32D0A79-CD52-A76A-895F-5FD88DE100C2}"/>
          </ac:graphicFrameMkLst>
        </pc:graphicFrameChg>
        <pc:graphicFrameChg chg="add mod">
          <ac:chgData name="Stefano Prola" userId="094cffbc-a2b4-46fa-904d-798787aa306f" providerId="ADAL" clId="{9602D3BD-9666-41E5-859E-E70EB166D978}" dt="2023-10-30T12:54:07.745" v="1890" actId="12084"/>
          <ac:graphicFrameMkLst>
            <pc:docMk/>
            <pc:sldMk cId="3474864166" sldId="431"/>
            <ac:graphicFrameMk id="10" creationId="{26594006-5E1A-477E-14EB-ABCB39A2B7C9}"/>
          </ac:graphicFrameMkLst>
        </pc:graphicFrameChg>
        <pc:graphicFrameChg chg="add mod">
          <ac:chgData name="Stefano Prola" userId="094cffbc-a2b4-46fa-904d-798787aa306f" providerId="ADAL" clId="{9602D3BD-9666-41E5-859E-E70EB166D978}" dt="2023-10-30T12:54:20.623" v="1891" actId="12084"/>
          <ac:graphicFrameMkLst>
            <pc:docMk/>
            <pc:sldMk cId="3474864166" sldId="431"/>
            <ac:graphicFrameMk id="11" creationId="{F5465828-80DB-BFFA-E042-0EECC9B24D42}"/>
          </ac:graphicFrameMkLst>
        </pc:graphicFrameChg>
      </pc:sldChg>
      <pc:sldChg chg="addSp delSp modSp new mod modClrScheme chgLayout modNotesTx">
        <pc:chgData name="Stefano Prola" userId="094cffbc-a2b4-46fa-904d-798787aa306f" providerId="ADAL" clId="{9602D3BD-9666-41E5-859E-E70EB166D978}" dt="2023-10-30T14:12:56.875" v="1953" actId="1076"/>
        <pc:sldMkLst>
          <pc:docMk/>
          <pc:sldMk cId="2150201854" sldId="432"/>
        </pc:sldMkLst>
        <pc:spChg chg="mod ord">
          <ac:chgData name="Stefano Prola" userId="094cffbc-a2b4-46fa-904d-798787aa306f" providerId="ADAL" clId="{9602D3BD-9666-41E5-859E-E70EB166D978}" dt="2023-10-30T14:12:49.035" v="1952" actId="700"/>
          <ac:spMkLst>
            <pc:docMk/>
            <pc:sldMk cId="2150201854" sldId="432"/>
            <ac:spMk id="2" creationId="{47AAE98B-47C5-8F14-1775-97CE4F99E974}"/>
          </ac:spMkLst>
        </pc:spChg>
        <pc:spChg chg="mod ord">
          <ac:chgData name="Stefano Prola" userId="094cffbc-a2b4-46fa-904d-798787aa306f" providerId="ADAL" clId="{9602D3BD-9666-41E5-859E-E70EB166D978}" dt="2023-10-30T14:12:56.875" v="1953" actId="1076"/>
          <ac:spMkLst>
            <pc:docMk/>
            <pc:sldMk cId="2150201854" sldId="432"/>
            <ac:spMk id="3" creationId="{52728A19-0DEF-B297-F5AA-580CA5097932}"/>
          </ac:spMkLst>
        </pc:spChg>
        <pc:spChg chg="mod ord">
          <ac:chgData name="Stefano Prola" userId="094cffbc-a2b4-46fa-904d-798787aa306f" providerId="ADAL" clId="{9602D3BD-9666-41E5-859E-E70EB166D978}" dt="2023-10-30T14:12:49.035" v="1952" actId="700"/>
          <ac:spMkLst>
            <pc:docMk/>
            <pc:sldMk cId="2150201854" sldId="432"/>
            <ac:spMk id="4" creationId="{F7C8F2DF-DEEA-3F37-7BBA-46576157A808}"/>
          </ac:spMkLst>
        </pc:spChg>
        <pc:spChg chg="mod ord">
          <ac:chgData name="Stefano Prola" userId="094cffbc-a2b4-46fa-904d-798787aa306f" providerId="ADAL" clId="{9602D3BD-9666-41E5-859E-E70EB166D978}" dt="2023-10-30T14:12:49.035" v="1952" actId="700"/>
          <ac:spMkLst>
            <pc:docMk/>
            <pc:sldMk cId="2150201854" sldId="432"/>
            <ac:spMk id="5" creationId="{1A5EDBAD-95EC-50FF-02AF-5883763EC3B3}"/>
          </ac:spMkLst>
        </pc:spChg>
        <pc:spChg chg="mod ord">
          <ac:chgData name="Stefano Prola" userId="094cffbc-a2b4-46fa-904d-798787aa306f" providerId="ADAL" clId="{9602D3BD-9666-41E5-859E-E70EB166D978}" dt="2023-10-30T14:12:49.035" v="1952" actId="700"/>
          <ac:spMkLst>
            <pc:docMk/>
            <pc:sldMk cId="2150201854" sldId="432"/>
            <ac:spMk id="6" creationId="{A4D7220F-BD01-EE9D-C3FB-A9AB08B440A0}"/>
          </ac:spMkLst>
        </pc:spChg>
        <pc:spChg chg="add del mod ord">
          <ac:chgData name="Stefano Prola" userId="094cffbc-a2b4-46fa-904d-798787aa306f" providerId="ADAL" clId="{9602D3BD-9666-41E5-859E-E70EB166D978}" dt="2023-10-30T14:00:24.927" v="1940" actId="700"/>
          <ac:spMkLst>
            <pc:docMk/>
            <pc:sldMk cId="2150201854" sldId="432"/>
            <ac:spMk id="7" creationId="{242908A4-AD7B-4FE0-EB37-B453F7A26519}"/>
          </ac:spMkLst>
        </pc:spChg>
        <pc:spChg chg="add del mod ord">
          <ac:chgData name="Stefano Prola" userId="094cffbc-a2b4-46fa-904d-798787aa306f" providerId="ADAL" clId="{9602D3BD-9666-41E5-859E-E70EB166D978}" dt="2023-10-30T14:00:24.927" v="1940" actId="700"/>
          <ac:spMkLst>
            <pc:docMk/>
            <pc:sldMk cId="2150201854" sldId="432"/>
            <ac:spMk id="8" creationId="{129EE3DD-FC9E-4DC5-3AF4-2572E691EA70}"/>
          </ac:spMkLst>
        </pc:spChg>
        <pc:spChg chg="add del mod ord">
          <ac:chgData name="Stefano Prola" userId="094cffbc-a2b4-46fa-904d-798787aa306f" providerId="ADAL" clId="{9602D3BD-9666-41E5-859E-E70EB166D978}" dt="2023-10-30T14:03:33.114" v="1941"/>
          <ac:spMkLst>
            <pc:docMk/>
            <pc:sldMk cId="2150201854" sldId="432"/>
            <ac:spMk id="9" creationId="{7789D4AA-82FA-D54B-03F0-90A330E34AEA}"/>
          </ac:spMkLst>
        </pc:spChg>
        <pc:picChg chg="add mod ord modCrop">
          <ac:chgData name="Stefano Prola" userId="094cffbc-a2b4-46fa-904d-798787aa306f" providerId="ADAL" clId="{9602D3BD-9666-41E5-859E-E70EB166D978}" dt="2023-10-30T14:12:49.035" v="1952" actId="700"/>
          <ac:picMkLst>
            <pc:docMk/>
            <pc:sldMk cId="2150201854" sldId="432"/>
            <ac:picMk id="10" creationId="{2DCDF329-EE0D-D7C0-F6C6-1B52C8137537}"/>
          </ac:picMkLst>
        </pc:picChg>
      </pc:sldChg>
      <pc:sldChg chg="modSp new del mod ord modShow modNotesTx">
        <pc:chgData name="Stefano Prola" userId="094cffbc-a2b4-46fa-904d-798787aa306f" providerId="ADAL" clId="{9602D3BD-9666-41E5-859E-E70EB166D978}" dt="2023-10-30T14:45:26.405" v="2042" actId="2696"/>
        <pc:sldMkLst>
          <pc:docMk/>
          <pc:sldMk cId="787969411" sldId="433"/>
        </pc:sldMkLst>
        <pc:spChg chg="mod">
          <ac:chgData name="Stefano Prola" userId="094cffbc-a2b4-46fa-904d-798787aa306f" providerId="ADAL" clId="{9602D3BD-9666-41E5-859E-E70EB166D978}" dt="2023-10-30T09:31:51.540" v="1502" actId="20577"/>
          <ac:spMkLst>
            <pc:docMk/>
            <pc:sldMk cId="787969411" sldId="433"/>
            <ac:spMk id="2" creationId="{817B2CBC-1051-33D2-97A1-165D406ACBD0}"/>
          </ac:spMkLst>
        </pc:spChg>
        <pc:spChg chg="mod">
          <ac:chgData name="Stefano Prola" userId="094cffbc-a2b4-46fa-904d-798787aa306f" providerId="ADAL" clId="{9602D3BD-9666-41E5-859E-E70EB166D978}" dt="2023-10-30T09:32:18.131" v="1510" actId="20577"/>
          <ac:spMkLst>
            <pc:docMk/>
            <pc:sldMk cId="787969411" sldId="433"/>
            <ac:spMk id="3" creationId="{B8C1D8DE-9430-11AE-EAC8-DCAB59601C8F}"/>
          </ac:spMkLst>
        </pc:spChg>
      </pc:sldChg>
      <pc:sldChg chg="addSp delSp modSp new mod modClrScheme chgLayout">
        <pc:chgData name="Stefano Prola" userId="094cffbc-a2b4-46fa-904d-798787aa306f" providerId="ADAL" clId="{9602D3BD-9666-41E5-859E-E70EB166D978}" dt="2023-10-30T14:43:59.929" v="2041"/>
        <pc:sldMkLst>
          <pc:docMk/>
          <pc:sldMk cId="2156907534" sldId="434"/>
        </pc:sldMkLst>
        <pc:spChg chg="mod ord">
          <ac:chgData name="Stefano Prola" userId="094cffbc-a2b4-46fa-904d-798787aa306f" providerId="ADAL" clId="{9602D3BD-9666-41E5-859E-E70EB166D978}" dt="2023-10-30T14:42:57.303" v="2035" actId="700"/>
          <ac:spMkLst>
            <pc:docMk/>
            <pc:sldMk cId="2156907534" sldId="434"/>
            <ac:spMk id="2" creationId="{860950DD-FBA9-936A-FC71-06E9B1D60BE0}"/>
          </ac:spMkLst>
        </pc:spChg>
        <pc:spChg chg="mod ord">
          <ac:chgData name="Stefano Prola" userId="094cffbc-a2b4-46fa-904d-798787aa306f" providerId="ADAL" clId="{9602D3BD-9666-41E5-859E-E70EB166D978}" dt="2023-10-30T14:42:57.303" v="2035" actId="700"/>
          <ac:spMkLst>
            <pc:docMk/>
            <pc:sldMk cId="2156907534" sldId="434"/>
            <ac:spMk id="3" creationId="{B6B4577E-9E23-93E1-F024-3538CBA0D48D}"/>
          </ac:spMkLst>
        </pc:spChg>
        <pc:spChg chg="mod ord">
          <ac:chgData name="Stefano Prola" userId="094cffbc-a2b4-46fa-904d-798787aa306f" providerId="ADAL" clId="{9602D3BD-9666-41E5-859E-E70EB166D978}" dt="2023-10-30T14:42:57.303" v="2035" actId="700"/>
          <ac:spMkLst>
            <pc:docMk/>
            <pc:sldMk cId="2156907534" sldId="434"/>
            <ac:spMk id="4" creationId="{4B7FAE7C-DD7B-C54A-B549-B028F8583E5C}"/>
          </ac:spMkLst>
        </pc:spChg>
        <pc:spChg chg="mod ord">
          <ac:chgData name="Stefano Prola" userId="094cffbc-a2b4-46fa-904d-798787aa306f" providerId="ADAL" clId="{9602D3BD-9666-41E5-859E-E70EB166D978}" dt="2023-10-30T14:43:25.816" v="2039" actId="1076"/>
          <ac:spMkLst>
            <pc:docMk/>
            <pc:sldMk cId="2156907534" sldId="434"/>
            <ac:spMk id="5" creationId="{558FAA0F-C4D9-485D-69F8-97DB2E74549E}"/>
          </ac:spMkLst>
        </pc:spChg>
        <pc:spChg chg="mod ord">
          <ac:chgData name="Stefano Prola" userId="094cffbc-a2b4-46fa-904d-798787aa306f" providerId="ADAL" clId="{9602D3BD-9666-41E5-859E-E70EB166D978}" dt="2023-10-30T14:43:32.529" v="2040" actId="1076"/>
          <ac:spMkLst>
            <pc:docMk/>
            <pc:sldMk cId="2156907534" sldId="434"/>
            <ac:spMk id="6" creationId="{2CE7717A-43E5-32DC-95BF-73A33BFFDFDB}"/>
          </ac:spMkLst>
        </pc:spChg>
        <pc:spChg chg="add del">
          <ac:chgData name="Stefano Prola" userId="094cffbc-a2b4-46fa-904d-798787aa306f" providerId="ADAL" clId="{9602D3BD-9666-41E5-859E-E70EB166D978}" dt="2023-10-30T14:41:26.401" v="2024"/>
          <ac:spMkLst>
            <pc:docMk/>
            <pc:sldMk cId="2156907534" sldId="434"/>
            <ac:spMk id="7" creationId="{93AAF21D-9642-EA98-9852-BEDF1FE4D7F5}"/>
          </ac:spMkLst>
        </pc:spChg>
        <pc:spChg chg="add del mod">
          <ac:chgData name="Stefano Prola" userId="094cffbc-a2b4-46fa-904d-798787aa306f" providerId="ADAL" clId="{9602D3BD-9666-41E5-859E-E70EB166D978}" dt="2023-10-30T14:41:03.808" v="2017"/>
          <ac:spMkLst>
            <pc:docMk/>
            <pc:sldMk cId="2156907534" sldId="434"/>
            <ac:spMk id="8" creationId="{F9E9F8AA-0C83-3624-175D-FB76D4EB8225}"/>
          </ac:spMkLst>
        </pc:spChg>
        <pc:spChg chg="add del mod">
          <ac:chgData name="Stefano Prola" userId="094cffbc-a2b4-46fa-904d-798787aa306f" providerId="ADAL" clId="{9602D3BD-9666-41E5-859E-E70EB166D978}" dt="2023-10-30T14:41:31.752" v="2025"/>
          <ac:spMkLst>
            <pc:docMk/>
            <pc:sldMk cId="2156907534" sldId="434"/>
            <ac:spMk id="10" creationId="{0A400521-56DE-B28C-EADC-1622D0C0FA56}"/>
          </ac:spMkLst>
        </pc:spChg>
        <pc:spChg chg="add del mod">
          <ac:chgData name="Stefano Prola" userId="094cffbc-a2b4-46fa-904d-798787aa306f" providerId="ADAL" clId="{9602D3BD-9666-41E5-859E-E70EB166D978}" dt="2023-10-30T14:42:08.693" v="2029"/>
          <ac:spMkLst>
            <pc:docMk/>
            <pc:sldMk cId="2156907534" sldId="434"/>
            <ac:spMk id="13" creationId="{E3B0968F-F879-EB05-B253-791E1A832B59}"/>
          </ac:spMkLst>
        </pc:spChg>
        <pc:spChg chg="add mod">
          <ac:chgData name="Stefano Prola" userId="094cffbc-a2b4-46fa-904d-798787aa306f" providerId="ADAL" clId="{9602D3BD-9666-41E5-859E-E70EB166D978}" dt="2023-10-30T14:43:59.929" v="2041"/>
          <ac:spMkLst>
            <pc:docMk/>
            <pc:sldMk cId="2156907534" sldId="434"/>
            <ac:spMk id="17" creationId="{34317E89-4852-5AD7-2F5D-0FDDBD53306B}"/>
          </ac:spMkLst>
        </pc:spChg>
        <pc:picChg chg="add del mod">
          <ac:chgData name="Stefano Prola" userId="094cffbc-a2b4-46fa-904d-798787aa306f" providerId="ADAL" clId="{9602D3BD-9666-41E5-859E-E70EB166D978}" dt="2023-10-30T14:41:14.784" v="2023"/>
          <ac:picMkLst>
            <pc:docMk/>
            <pc:sldMk cId="2156907534" sldId="434"/>
            <ac:picMk id="9" creationId="{46FD34F1-5C89-62CB-7F66-BDD6D7CE566D}"/>
          </ac:picMkLst>
        </pc:picChg>
        <pc:picChg chg="add del mod ord">
          <ac:chgData name="Stefano Prola" userId="094cffbc-a2b4-46fa-904d-798787aa306f" providerId="ADAL" clId="{9602D3BD-9666-41E5-859E-E70EB166D978}" dt="2023-10-30T14:42:05.003" v="2028" actId="478"/>
          <ac:picMkLst>
            <pc:docMk/>
            <pc:sldMk cId="2156907534" sldId="434"/>
            <ac:picMk id="11" creationId="{1DA1BFE0-0BC1-5233-FC7D-F7AF7088A6BE}"/>
          </ac:picMkLst>
        </pc:picChg>
        <pc:picChg chg="add del mod ord">
          <ac:chgData name="Stefano Prola" userId="094cffbc-a2b4-46fa-904d-798787aa306f" providerId="ADAL" clId="{9602D3BD-9666-41E5-859E-E70EB166D978}" dt="2023-10-30T14:42:53.323" v="2034" actId="478"/>
          <ac:picMkLst>
            <pc:docMk/>
            <pc:sldMk cId="2156907534" sldId="434"/>
            <ac:picMk id="15" creationId="{84DF118F-20A8-4F4B-7837-011ED8B97275}"/>
          </ac:picMkLst>
        </pc:picChg>
        <pc:picChg chg="add mod ord">
          <ac:chgData name="Stefano Prola" userId="094cffbc-a2b4-46fa-904d-798787aa306f" providerId="ADAL" clId="{9602D3BD-9666-41E5-859E-E70EB166D978}" dt="2023-10-30T14:43:18.583" v="2038" actId="167"/>
          <ac:picMkLst>
            <pc:docMk/>
            <pc:sldMk cId="2156907534" sldId="434"/>
            <ac:picMk id="16" creationId="{59160140-FB19-DC80-C800-3374877AE1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D7AD4-473F-43D5-B32B-79B4FC23161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8F84728B-091D-4EBA-A459-8BFFAE82B8EC}">
      <dgm:prSet/>
      <dgm:spPr/>
      <dgm:t>
        <a:bodyPr/>
        <a:lstStyle/>
        <a:p>
          <a:r>
            <a:rPr lang="en-US"/>
            <a:t>Data privacy</a:t>
          </a:r>
        </a:p>
      </dgm:t>
    </dgm:pt>
    <dgm:pt modelId="{E7387E5F-4F4F-4A0C-8E6C-2851E3E78B77}" type="parTrans" cxnId="{DF518060-0DAE-4EC0-94ED-E746E73BED89}">
      <dgm:prSet/>
      <dgm:spPr/>
      <dgm:t>
        <a:bodyPr/>
        <a:lstStyle/>
        <a:p>
          <a:endParaRPr lang="en-US"/>
        </a:p>
      </dgm:t>
    </dgm:pt>
    <dgm:pt modelId="{41C01BDE-5D4E-4036-AE7A-1ED3D6584A34}" type="sibTrans" cxnId="{DF518060-0DAE-4EC0-94ED-E746E73BED89}">
      <dgm:prSet/>
      <dgm:spPr/>
      <dgm:t>
        <a:bodyPr/>
        <a:lstStyle/>
        <a:p>
          <a:endParaRPr lang="en-US"/>
        </a:p>
      </dgm:t>
    </dgm:pt>
    <dgm:pt modelId="{62559DAA-DDAC-47BA-AB16-DFDAEEEFCC09}" type="pres">
      <dgm:prSet presAssocID="{6FFD7AD4-473F-43D5-B32B-79B4FC23161F}" presName="CompostProcess" presStyleCnt="0">
        <dgm:presLayoutVars>
          <dgm:dir/>
          <dgm:resizeHandles val="exact"/>
        </dgm:presLayoutVars>
      </dgm:prSet>
      <dgm:spPr/>
      <dgm:t>
        <a:bodyPr/>
        <a:lstStyle/>
        <a:p>
          <a:endParaRPr lang="it-IT"/>
        </a:p>
      </dgm:t>
    </dgm:pt>
    <dgm:pt modelId="{EB764003-63FF-4D78-A52C-58DA575582CF}" type="pres">
      <dgm:prSet presAssocID="{6FFD7AD4-473F-43D5-B32B-79B4FC23161F}" presName="arrow" presStyleLbl="bgShp" presStyleIdx="0" presStyleCnt="1"/>
      <dgm:spPr/>
    </dgm:pt>
    <dgm:pt modelId="{83183B40-3C21-447B-8427-31E110489597}" type="pres">
      <dgm:prSet presAssocID="{6FFD7AD4-473F-43D5-B32B-79B4FC23161F}" presName="linearProcess" presStyleCnt="0"/>
      <dgm:spPr/>
    </dgm:pt>
    <dgm:pt modelId="{485731EB-A412-4595-BDFB-9DC422BC40F2}" type="pres">
      <dgm:prSet presAssocID="{8F84728B-091D-4EBA-A459-8BFFAE82B8EC}" presName="textNode" presStyleLbl="node1" presStyleIdx="0" presStyleCnt="1">
        <dgm:presLayoutVars>
          <dgm:bulletEnabled val="1"/>
        </dgm:presLayoutVars>
      </dgm:prSet>
      <dgm:spPr/>
      <dgm:t>
        <a:bodyPr/>
        <a:lstStyle/>
        <a:p>
          <a:endParaRPr lang="it-IT"/>
        </a:p>
      </dgm:t>
    </dgm:pt>
  </dgm:ptLst>
  <dgm:cxnLst>
    <dgm:cxn modelId="{2E7F64DA-C3B8-4C1C-B863-2FB9FF1C3491}" type="presOf" srcId="{6FFD7AD4-473F-43D5-B32B-79B4FC23161F}" destId="{62559DAA-DDAC-47BA-AB16-DFDAEEEFCC09}" srcOrd="0" destOrd="0" presId="urn:microsoft.com/office/officeart/2005/8/layout/hProcess9"/>
    <dgm:cxn modelId="{B4E94AA7-B240-4930-AC83-65644151B42D}" type="presOf" srcId="{8F84728B-091D-4EBA-A459-8BFFAE82B8EC}" destId="{485731EB-A412-4595-BDFB-9DC422BC40F2}" srcOrd="0" destOrd="0" presId="urn:microsoft.com/office/officeart/2005/8/layout/hProcess9"/>
    <dgm:cxn modelId="{DF518060-0DAE-4EC0-94ED-E746E73BED89}" srcId="{6FFD7AD4-473F-43D5-B32B-79B4FC23161F}" destId="{8F84728B-091D-4EBA-A459-8BFFAE82B8EC}" srcOrd="0" destOrd="0" parTransId="{E7387E5F-4F4F-4A0C-8E6C-2851E3E78B77}" sibTransId="{41C01BDE-5D4E-4036-AE7A-1ED3D6584A34}"/>
    <dgm:cxn modelId="{A9F944B0-55A2-4796-95E4-F5DDCB0AD622}" type="presParOf" srcId="{62559DAA-DDAC-47BA-AB16-DFDAEEEFCC09}" destId="{EB764003-63FF-4D78-A52C-58DA575582CF}" srcOrd="0" destOrd="0" presId="urn:microsoft.com/office/officeart/2005/8/layout/hProcess9"/>
    <dgm:cxn modelId="{11734741-3105-4E73-A524-4E675508BB14}" type="presParOf" srcId="{62559DAA-DDAC-47BA-AB16-DFDAEEEFCC09}" destId="{83183B40-3C21-447B-8427-31E110489597}" srcOrd="1" destOrd="0" presId="urn:microsoft.com/office/officeart/2005/8/layout/hProcess9"/>
    <dgm:cxn modelId="{80A3CF77-37C8-4C56-96D0-8ED497E8827F}" type="presParOf" srcId="{83183B40-3C21-447B-8427-31E110489597}" destId="{485731EB-A412-4595-BDFB-9DC422BC40F2}"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E06FF-99D2-41F5-806C-38133D57E19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7250AE97-AB72-42C8-8F8F-9A1F6C47AAE5}">
      <dgm:prSet/>
      <dgm:spPr/>
      <dgm:t>
        <a:bodyPr/>
        <a:lstStyle/>
        <a:p>
          <a:r>
            <a:rPr lang="en-US"/>
            <a:t>Ethical issues</a:t>
          </a:r>
        </a:p>
      </dgm:t>
    </dgm:pt>
    <dgm:pt modelId="{C69E14C5-ABD3-4D03-9DA2-56F4E4E0C45C}" type="parTrans" cxnId="{4648399D-A5BD-45ED-9FC6-A04FE856146B}">
      <dgm:prSet/>
      <dgm:spPr/>
      <dgm:t>
        <a:bodyPr/>
        <a:lstStyle/>
        <a:p>
          <a:endParaRPr lang="en-US"/>
        </a:p>
      </dgm:t>
    </dgm:pt>
    <dgm:pt modelId="{8174B7F0-3A52-4832-9733-468D72276CED}" type="sibTrans" cxnId="{4648399D-A5BD-45ED-9FC6-A04FE856146B}">
      <dgm:prSet/>
      <dgm:spPr/>
      <dgm:t>
        <a:bodyPr/>
        <a:lstStyle/>
        <a:p>
          <a:endParaRPr lang="en-US"/>
        </a:p>
      </dgm:t>
    </dgm:pt>
    <dgm:pt modelId="{06370F50-4F3C-4495-A15F-FDD42777FC3B}" type="pres">
      <dgm:prSet presAssocID="{4A4E06FF-99D2-41F5-806C-38133D57E198}" presName="CompostProcess" presStyleCnt="0">
        <dgm:presLayoutVars>
          <dgm:dir/>
          <dgm:resizeHandles val="exact"/>
        </dgm:presLayoutVars>
      </dgm:prSet>
      <dgm:spPr/>
      <dgm:t>
        <a:bodyPr/>
        <a:lstStyle/>
        <a:p>
          <a:endParaRPr lang="it-IT"/>
        </a:p>
      </dgm:t>
    </dgm:pt>
    <dgm:pt modelId="{F0BA6821-68E2-4917-BBD7-B00CA3DA842F}" type="pres">
      <dgm:prSet presAssocID="{4A4E06FF-99D2-41F5-806C-38133D57E198}" presName="arrow" presStyleLbl="bgShp" presStyleIdx="0" presStyleCnt="1"/>
      <dgm:spPr/>
    </dgm:pt>
    <dgm:pt modelId="{C79A8262-0006-49B0-9EA0-880DD7D41CB0}" type="pres">
      <dgm:prSet presAssocID="{4A4E06FF-99D2-41F5-806C-38133D57E198}" presName="linearProcess" presStyleCnt="0"/>
      <dgm:spPr/>
    </dgm:pt>
    <dgm:pt modelId="{68BB952D-DDF8-41A5-AAD4-C89655F3326B}" type="pres">
      <dgm:prSet presAssocID="{7250AE97-AB72-42C8-8F8F-9A1F6C47AAE5}" presName="textNode" presStyleLbl="node1" presStyleIdx="0" presStyleCnt="1">
        <dgm:presLayoutVars>
          <dgm:bulletEnabled val="1"/>
        </dgm:presLayoutVars>
      </dgm:prSet>
      <dgm:spPr/>
      <dgm:t>
        <a:bodyPr/>
        <a:lstStyle/>
        <a:p>
          <a:endParaRPr lang="it-IT"/>
        </a:p>
      </dgm:t>
    </dgm:pt>
  </dgm:ptLst>
  <dgm:cxnLst>
    <dgm:cxn modelId="{03F64C38-E914-4A30-86C0-41CE7E7684B8}" type="presOf" srcId="{7250AE97-AB72-42C8-8F8F-9A1F6C47AAE5}" destId="{68BB952D-DDF8-41A5-AAD4-C89655F3326B}" srcOrd="0" destOrd="0" presId="urn:microsoft.com/office/officeart/2005/8/layout/hProcess9"/>
    <dgm:cxn modelId="{62802EBA-F47E-4BDB-AD2B-A2A339131B08}" type="presOf" srcId="{4A4E06FF-99D2-41F5-806C-38133D57E198}" destId="{06370F50-4F3C-4495-A15F-FDD42777FC3B}" srcOrd="0" destOrd="0" presId="urn:microsoft.com/office/officeart/2005/8/layout/hProcess9"/>
    <dgm:cxn modelId="{4648399D-A5BD-45ED-9FC6-A04FE856146B}" srcId="{4A4E06FF-99D2-41F5-806C-38133D57E198}" destId="{7250AE97-AB72-42C8-8F8F-9A1F6C47AAE5}" srcOrd="0" destOrd="0" parTransId="{C69E14C5-ABD3-4D03-9DA2-56F4E4E0C45C}" sibTransId="{8174B7F0-3A52-4832-9733-468D72276CED}"/>
    <dgm:cxn modelId="{032638F1-EBA5-40B1-8218-6D91EDE48514}" type="presParOf" srcId="{06370F50-4F3C-4495-A15F-FDD42777FC3B}" destId="{F0BA6821-68E2-4917-BBD7-B00CA3DA842F}" srcOrd="0" destOrd="0" presId="urn:microsoft.com/office/officeart/2005/8/layout/hProcess9"/>
    <dgm:cxn modelId="{FBC3696B-0BFD-42B9-B9AF-1484D782B1EC}" type="presParOf" srcId="{06370F50-4F3C-4495-A15F-FDD42777FC3B}" destId="{C79A8262-0006-49B0-9EA0-880DD7D41CB0}" srcOrd="1" destOrd="0" presId="urn:microsoft.com/office/officeart/2005/8/layout/hProcess9"/>
    <dgm:cxn modelId="{9B3C617E-863B-4005-8571-C1981EA34F9B}" type="presParOf" srcId="{C79A8262-0006-49B0-9EA0-880DD7D41CB0}" destId="{68BB952D-DDF8-41A5-AAD4-C89655F3326B}"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7DE5E-08B1-4EDC-B5A5-0A20F70B4F1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E4FA43D-51B2-433B-86B5-268BCB7367EC}">
      <dgm:prSet/>
      <dgm:spPr/>
      <dgm:t>
        <a:bodyPr/>
        <a:lstStyle/>
        <a:p>
          <a:r>
            <a:rPr lang="en-US"/>
            <a:t>Skill gap</a:t>
          </a:r>
        </a:p>
      </dgm:t>
    </dgm:pt>
    <dgm:pt modelId="{2C67B8F8-4F1C-4F6D-ABF6-35FCBAFE6CCD}" type="parTrans" cxnId="{408CAC76-A001-4322-A796-01CCC7EFAF7B}">
      <dgm:prSet/>
      <dgm:spPr/>
      <dgm:t>
        <a:bodyPr/>
        <a:lstStyle/>
        <a:p>
          <a:endParaRPr lang="en-US"/>
        </a:p>
      </dgm:t>
    </dgm:pt>
    <dgm:pt modelId="{F9786E30-688C-4FFE-BC1D-EE1BBE35F831}" type="sibTrans" cxnId="{408CAC76-A001-4322-A796-01CCC7EFAF7B}">
      <dgm:prSet/>
      <dgm:spPr/>
      <dgm:t>
        <a:bodyPr/>
        <a:lstStyle/>
        <a:p>
          <a:endParaRPr lang="en-US"/>
        </a:p>
      </dgm:t>
    </dgm:pt>
    <dgm:pt modelId="{8BBD8577-D9F0-4B65-B9DE-44A00CA5E49A}" type="pres">
      <dgm:prSet presAssocID="{8537DE5E-08B1-4EDC-B5A5-0A20F70B4F1E}" presName="CompostProcess" presStyleCnt="0">
        <dgm:presLayoutVars>
          <dgm:dir/>
          <dgm:resizeHandles val="exact"/>
        </dgm:presLayoutVars>
      </dgm:prSet>
      <dgm:spPr/>
      <dgm:t>
        <a:bodyPr/>
        <a:lstStyle/>
        <a:p>
          <a:endParaRPr lang="it-IT"/>
        </a:p>
      </dgm:t>
    </dgm:pt>
    <dgm:pt modelId="{D4BC35EA-087E-43F3-A6DC-DFE7F6D3268E}" type="pres">
      <dgm:prSet presAssocID="{8537DE5E-08B1-4EDC-B5A5-0A20F70B4F1E}" presName="arrow" presStyleLbl="bgShp" presStyleIdx="0" presStyleCnt="1"/>
      <dgm:spPr/>
    </dgm:pt>
    <dgm:pt modelId="{4FD41FF8-3529-436E-99B7-17B3F296C7BD}" type="pres">
      <dgm:prSet presAssocID="{8537DE5E-08B1-4EDC-B5A5-0A20F70B4F1E}" presName="linearProcess" presStyleCnt="0"/>
      <dgm:spPr/>
    </dgm:pt>
    <dgm:pt modelId="{5898A635-F6B8-44C5-9062-6F2071B61031}" type="pres">
      <dgm:prSet presAssocID="{DE4FA43D-51B2-433B-86B5-268BCB7367EC}" presName="textNode" presStyleLbl="node1" presStyleIdx="0" presStyleCnt="1">
        <dgm:presLayoutVars>
          <dgm:bulletEnabled val="1"/>
        </dgm:presLayoutVars>
      </dgm:prSet>
      <dgm:spPr/>
      <dgm:t>
        <a:bodyPr/>
        <a:lstStyle/>
        <a:p>
          <a:endParaRPr lang="it-IT"/>
        </a:p>
      </dgm:t>
    </dgm:pt>
  </dgm:ptLst>
  <dgm:cxnLst>
    <dgm:cxn modelId="{5C31A53C-A172-4D37-AAD4-4642C1561B81}" type="presOf" srcId="{8537DE5E-08B1-4EDC-B5A5-0A20F70B4F1E}" destId="{8BBD8577-D9F0-4B65-B9DE-44A00CA5E49A}" srcOrd="0" destOrd="0" presId="urn:microsoft.com/office/officeart/2005/8/layout/hProcess9"/>
    <dgm:cxn modelId="{526ED1D5-ADA7-4E7E-89C2-53B7F798562B}" type="presOf" srcId="{DE4FA43D-51B2-433B-86B5-268BCB7367EC}" destId="{5898A635-F6B8-44C5-9062-6F2071B61031}" srcOrd="0" destOrd="0" presId="urn:microsoft.com/office/officeart/2005/8/layout/hProcess9"/>
    <dgm:cxn modelId="{408CAC76-A001-4322-A796-01CCC7EFAF7B}" srcId="{8537DE5E-08B1-4EDC-B5A5-0A20F70B4F1E}" destId="{DE4FA43D-51B2-433B-86B5-268BCB7367EC}" srcOrd="0" destOrd="0" parTransId="{2C67B8F8-4F1C-4F6D-ABF6-35FCBAFE6CCD}" sibTransId="{F9786E30-688C-4FFE-BC1D-EE1BBE35F831}"/>
    <dgm:cxn modelId="{0949CE06-928F-4434-9D51-ECB8D9A9AC99}" type="presParOf" srcId="{8BBD8577-D9F0-4B65-B9DE-44A00CA5E49A}" destId="{D4BC35EA-087E-43F3-A6DC-DFE7F6D3268E}" srcOrd="0" destOrd="0" presId="urn:microsoft.com/office/officeart/2005/8/layout/hProcess9"/>
    <dgm:cxn modelId="{33A5A630-0892-4BD6-9AC9-33868380F6CE}" type="presParOf" srcId="{8BBD8577-D9F0-4B65-B9DE-44A00CA5E49A}" destId="{4FD41FF8-3529-436E-99B7-17B3F296C7BD}" srcOrd="1" destOrd="0" presId="urn:microsoft.com/office/officeart/2005/8/layout/hProcess9"/>
    <dgm:cxn modelId="{EE3F8477-44E4-47E4-BAEB-E7E42CFEF6C2}" type="presParOf" srcId="{4FD41FF8-3529-436E-99B7-17B3F296C7BD}" destId="{5898A635-F6B8-44C5-9062-6F2071B61031}"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9089A6-7AC2-4436-A17D-1EC13A5592CE}" type="doc">
      <dgm:prSet loTypeId="urn:microsoft.com/office/officeart/2005/8/layout/pyramid1" loCatId="pyramid" qsTypeId="urn:microsoft.com/office/officeart/2005/8/quickstyle/simple1" qsCatId="simple" csTypeId="urn:microsoft.com/office/officeart/2005/8/colors/accent4_3" csCatId="accent4" phldr="1"/>
      <dgm:spPr/>
      <dgm:t>
        <a:bodyPr/>
        <a:lstStyle/>
        <a:p>
          <a:endParaRPr lang="en-US"/>
        </a:p>
      </dgm:t>
    </dgm:pt>
    <dgm:pt modelId="{088DCD50-02C7-410B-B095-5B0168012CCA}">
      <dgm:prSet custT="1"/>
      <dgm:spPr/>
      <dgm:t>
        <a:bodyPr/>
        <a:lstStyle/>
        <a:p>
          <a:r>
            <a:rPr lang="en-US" sz="3600" dirty="0">
              <a:solidFill>
                <a:srgbClr val="FF0000"/>
              </a:solidFill>
            </a:rPr>
            <a:t>Specialists</a:t>
          </a:r>
        </a:p>
      </dgm:t>
    </dgm:pt>
    <dgm:pt modelId="{36E9E455-E89C-4630-AC62-51E54BAB18A5}" type="parTrans" cxnId="{2AF61D06-7282-4033-9904-92C579133175}">
      <dgm:prSet/>
      <dgm:spPr/>
      <dgm:t>
        <a:bodyPr/>
        <a:lstStyle/>
        <a:p>
          <a:endParaRPr lang="en-US"/>
        </a:p>
      </dgm:t>
    </dgm:pt>
    <dgm:pt modelId="{A8BE0807-E5AE-4E4F-91DD-CC50D2D55ECC}" type="sibTrans" cxnId="{2AF61D06-7282-4033-9904-92C579133175}">
      <dgm:prSet/>
      <dgm:spPr/>
      <dgm:t>
        <a:bodyPr/>
        <a:lstStyle/>
        <a:p>
          <a:endParaRPr lang="en-US"/>
        </a:p>
      </dgm:t>
    </dgm:pt>
    <dgm:pt modelId="{B0CB72C8-629C-4255-8323-E201E69C81F7}">
      <dgm:prSet custT="1"/>
      <dgm:spPr/>
      <dgm:t>
        <a:bodyPr/>
        <a:lstStyle/>
        <a:p>
          <a:r>
            <a:rPr lang="en-US" sz="4800" dirty="0">
              <a:solidFill>
                <a:srgbClr val="FF00FF"/>
              </a:solidFill>
            </a:rPr>
            <a:t>Front-line</a:t>
          </a:r>
        </a:p>
      </dgm:t>
    </dgm:pt>
    <dgm:pt modelId="{D0557C8D-DC3A-434E-954C-17566513F952}" type="parTrans" cxnId="{48AC8996-5E0F-4DB7-9ABD-D9E2DDF2068C}">
      <dgm:prSet/>
      <dgm:spPr/>
      <dgm:t>
        <a:bodyPr/>
        <a:lstStyle/>
        <a:p>
          <a:endParaRPr lang="en-US"/>
        </a:p>
      </dgm:t>
    </dgm:pt>
    <dgm:pt modelId="{40E12371-BC8E-4129-87AE-D78BE0B08633}" type="sibTrans" cxnId="{48AC8996-5E0F-4DB7-9ABD-D9E2DDF2068C}">
      <dgm:prSet/>
      <dgm:spPr/>
      <dgm:t>
        <a:bodyPr/>
        <a:lstStyle/>
        <a:p>
          <a:endParaRPr lang="en-US"/>
        </a:p>
      </dgm:t>
    </dgm:pt>
    <dgm:pt modelId="{F4FB4D11-5B83-412D-ADD4-74119DA88F1D}">
      <dgm:prSet/>
      <dgm:spPr/>
      <dgm:t>
        <a:bodyPr/>
        <a:lstStyle/>
        <a:p>
          <a:r>
            <a:rPr lang="en-US" dirty="0">
              <a:solidFill>
                <a:srgbClr val="FFC000"/>
              </a:solidFill>
            </a:rPr>
            <a:t>All personnel</a:t>
          </a:r>
        </a:p>
      </dgm:t>
    </dgm:pt>
    <dgm:pt modelId="{9E6C3C67-8FA2-482C-9C3D-D6BAAC81B82B}" type="parTrans" cxnId="{599DA71C-0D85-42D6-A247-6339F8A383D9}">
      <dgm:prSet/>
      <dgm:spPr/>
      <dgm:t>
        <a:bodyPr/>
        <a:lstStyle/>
        <a:p>
          <a:endParaRPr lang="en-US"/>
        </a:p>
      </dgm:t>
    </dgm:pt>
    <dgm:pt modelId="{193058CF-9FCD-4F8F-A10C-2669880A447C}" type="sibTrans" cxnId="{599DA71C-0D85-42D6-A247-6339F8A383D9}">
      <dgm:prSet/>
      <dgm:spPr/>
      <dgm:t>
        <a:bodyPr/>
        <a:lstStyle/>
        <a:p>
          <a:endParaRPr lang="en-US"/>
        </a:p>
      </dgm:t>
    </dgm:pt>
    <dgm:pt modelId="{C7EA1EC4-BE78-4F62-86B9-196670705A0E}" type="pres">
      <dgm:prSet presAssocID="{929089A6-7AC2-4436-A17D-1EC13A5592CE}" presName="Name0" presStyleCnt="0">
        <dgm:presLayoutVars>
          <dgm:dir/>
          <dgm:animLvl val="lvl"/>
          <dgm:resizeHandles val="exact"/>
        </dgm:presLayoutVars>
      </dgm:prSet>
      <dgm:spPr/>
      <dgm:t>
        <a:bodyPr/>
        <a:lstStyle/>
        <a:p>
          <a:endParaRPr lang="it-IT"/>
        </a:p>
      </dgm:t>
    </dgm:pt>
    <dgm:pt modelId="{69D345F7-3232-40BF-9662-94A448D4C09A}" type="pres">
      <dgm:prSet presAssocID="{088DCD50-02C7-410B-B095-5B0168012CCA}" presName="Name8" presStyleCnt="0"/>
      <dgm:spPr/>
    </dgm:pt>
    <dgm:pt modelId="{C59D85FD-B565-4B8E-93F7-987183E03630}" type="pres">
      <dgm:prSet presAssocID="{088DCD50-02C7-410B-B095-5B0168012CCA}" presName="level" presStyleLbl="node1" presStyleIdx="0" presStyleCnt="3">
        <dgm:presLayoutVars>
          <dgm:chMax val="1"/>
          <dgm:bulletEnabled val="1"/>
        </dgm:presLayoutVars>
      </dgm:prSet>
      <dgm:spPr/>
      <dgm:t>
        <a:bodyPr/>
        <a:lstStyle/>
        <a:p>
          <a:endParaRPr lang="it-IT"/>
        </a:p>
      </dgm:t>
    </dgm:pt>
    <dgm:pt modelId="{9F7D71C3-6CDF-4D6E-AAF7-360DF85DF625}" type="pres">
      <dgm:prSet presAssocID="{088DCD50-02C7-410B-B095-5B0168012CCA}" presName="levelTx" presStyleLbl="revTx" presStyleIdx="0" presStyleCnt="0">
        <dgm:presLayoutVars>
          <dgm:chMax val="1"/>
          <dgm:bulletEnabled val="1"/>
        </dgm:presLayoutVars>
      </dgm:prSet>
      <dgm:spPr/>
      <dgm:t>
        <a:bodyPr/>
        <a:lstStyle/>
        <a:p>
          <a:endParaRPr lang="it-IT"/>
        </a:p>
      </dgm:t>
    </dgm:pt>
    <dgm:pt modelId="{FEF840F0-9B8E-4FE5-A72A-C1D6AB67EBC2}" type="pres">
      <dgm:prSet presAssocID="{B0CB72C8-629C-4255-8323-E201E69C81F7}" presName="Name8" presStyleCnt="0"/>
      <dgm:spPr/>
    </dgm:pt>
    <dgm:pt modelId="{176C3114-0035-46F6-A779-B1908FF2BDC5}" type="pres">
      <dgm:prSet presAssocID="{B0CB72C8-629C-4255-8323-E201E69C81F7}" presName="level" presStyleLbl="node1" presStyleIdx="1" presStyleCnt="3">
        <dgm:presLayoutVars>
          <dgm:chMax val="1"/>
          <dgm:bulletEnabled val="1"/>
        </dgm:presLayoutVars>
      </dgm:prSet>
      <dgm:spPr/>
      <dgm:t>
        <a:bodyPr/>
        <a:lstStyle/>
        <a:p>
          <a:endParaRPr lang="it-IT"/>
        </a:p>
      </dgm:t>
    </dgm:pt>
    <dgm:pt modelId="{EE3850A2-343C-4C5C-8B3A-E0E43D0AB59E}" type="pres">
      <dgm:prSet presAssocID="{B0CB72C8-629C-4255-8323-E201E69C81F7}" presName="levelTx" presStyleLbl="revTx" presStyleIdx="0" presStyleCnt="0">
        <dgm:presLayoutVars>
          <dgm:chMax val="1"/>
          <dgm:bulletEnabled val="1"/>
        </dgm:presLayoutVars>
      </dgm:prSet>
      <dgm:spPr/>
      <dgm:t>
        <a:bodyPr/>
        <a:lstStyle/>
        <a:p>
          <a:endParaRPr lang="it-IT"/>
        </a:p>
      </dgm:t>
    </dgm:pt>
    <dgm:pt modelId="{A4D0E7AD-CFAB-4302-A9C7-27474F862724}" type="pres">
      <dgm:prSet presAssocID="{F4FB4D11-5B83-412D-ADD4-74119DA88F1D}" presName="Name8" presStyleCnt="0"/>
      <dgm:spPr/>
    </dgm:pt>
    <dgm:pt modelId="{3BB09FCD-C6A1-4DF1-BE71-7ABAB5FD814C}" type="pres">
      <dgm:prSet presAssocID="{F4FB4D11-5B83-412D-ADD4-74119DA88F1D}" presName="level" presStyleLbl="node1" presStyleIdx="2" presStyleCnt="3">
        <dgm:presLayoutVars>
          <dgm:chMax val="1"/>
          <dgm:bulletEnabled val="1"/>
        </dgm:presLayoutVars>
      </dgm:prSet>
      <dgm:spPr/>
      <dgm:t>
        <a:bodyPr/>
        <a:lstStyle/>
        <a:p>
          <a:endParaRPr lang="it-IT"/>
        </a:p>
      </dgm:t>
    </dgm:pt>
    <dgm:pt modelId="{B49EC9AE-BB1D-4FA9-9463-897A67BC6436}" type="pres">
      <dgm:prSet presAssocID="{F4FB4D11-5B83-412D-ADD4-74119DA88F1D}" presName="levelTx" presStyleLbl="revTx" presStyleIdx="0" presStyleCnt="0">
        <dgm:presLayoutVars>
          <dgm:chMax val="1"/>
          <dgm:bulletEnabled val="1"/>
        </dgm:presLayoutVars>
      </dgm:prSet>
      <dgm:spPr/>
      <dgm:t>
        <a:bodyPr/>
        <a:lstStyle/>
        <a:p>
          <a:endParaRPr lang="it-IT"/>
        </a:p>
      </dgm:t>
    </dgm:pt>
  </dgm:ptLst>
  <dgm:cxnLst>
    <dgm:cxn modelId="{157D8823-514B-4C89-8859-4EDA5E7DD5BB}" type="presOf" srcId="{F4FB4D11-5B83-412D-ADD4-74119DA88F1D}" destId="{3BB09FCD-C6A1-4DF1-BE71-7ABAB5FD814C}" srcOrd="0" destOrd="0" presId="urn:microsoft.com/office/officeart/2005/8/layout/pyramid1"/>
    <dgm:cxn modelId="{CFDFCF18-9C80-4F44-881D-4151D6994B67}" type="presOf" srcId="{088DCD50-02C7-410B-B095-5B0168012CCA}" destId="{9F7D71C3-6CDF-4D6E-AAF7-360DF85DF625}" srcOrd="1" destOrd="0" presId="urn:microsoft.com/office/officeart/2005/8/layout/pyramid1"/>
    <dgm:cxn modelId="{2AF61D06-7282-4033-9904-92C579133175}" srcId="{929089A6-7AC2-4436-A17D-1EC13A5592CE}" destId="{088DCD50-02C7-410B-B095-5B0168012CCA}" srcOrd="0" destOrd="0" parTransId="{36E9E455-E89C-4630-AC62-51E54BAB18A5}" sibTransId="{A8BE0807-E5AE-4E4F-91DD-CC50D2D55ECC}"/>
    <dgm:cxn modelId="{48AC8996-5E0F-4DB7-9ABD-D9E2DDF2068C}" srcId="{929089A6-7AC2-4436-A17D-1EC13A5592CE}" destId="{B0CB72C8-629C-4255-8323-E201E69C81F7}" srcOrd="1" destOrd="0" parTransId="{D0557C8D-DC3A-434E-954C-17566513F952}" sibTransId="{40E12371-BC8E-4129-87AE-D78BE0B08633}"/>
    <dgm:cxn modelId="{DBBF667F-32B9-495D-B975-B1E0B145D5FE}" type="presOf" srcId="{B0CB72C8-629C-4255-8323-E201E69C81F7}" destId="{EE3850A2-343C-4C5C-8B3A-E0E43D0AB59E}" srcOrd="1" destOrd="0" presId="urn:microsoft.com/office/officeart/2005/8/layout/pyramid1"/>
    <dgm:cxn modelId="{366D2FD9-9F53-43CD-8C45-D1EE63D2C9FA}" type="presOf" srcId="{B0CB72C8-629C-4255-8323-E201E69C81F7}" destId="{176C3114-0035-46F6-A779-B1908FF2BDC5}" srcOrd="0" destOrd="0" presId="urn:microsoft.com/office/officeart/2005/8/layout/pyramid1"/>
    <dgm:cxn modelId="{867142B4-F983-47BB-93AC-5300C426D4A3}" type="presOf" srcId="{929089A6-7AC2-4436-A17D-1EC13A5592CE}" destId="{C7EA1EC4-BE78-4F62-86B9-196670705A0E}" srcOrd="0" destOrd="0" presId="urn:microsoft.com/office/officeart/2005/8/layout/pyramid1"/>
    <dgm:cxn modelId="{A41081CE-377D-4347-AE07-21A0E6B5C936}" type="presOf" srcId="{088DCD50-02C7-410B-B095-5B0168012CCA}" destId="{C59D85FD-B565-4B8E-93F7-987183E03630}" srcOrd="0" destOrd="0" presId="urn:microsoft.com/office/officeart/2005/8/layout/pyramid1"/>
    <dgm:cxn modelId="{599DA71C-0D85-42D6-A247-6339F8A383D9}" srcId="{929089A6-7AC2-4436-A17D-1EC13A5592CE}" destId="{F4FB4D11-5B83-412D-ADD4-74119DA88F1D}" srcOrd="2" destOrd="0" parTransId="{9E6C3C67-8FA2-482C-9C3D-D6BAAC81B82B}" sibTransId="{193058CF-9FCD-4F8F-A10C-2669880A447C}"/>
    <dgm:cxn modelId="{73A9B455-B2A3-484D-B608-32C8EBF6ED5E}" type="presOf" srcId="{F4FB4D11-5B83-412D-ADD4-74119DA88F1D}" destId="{B49EC9AE-BB1D-4FA9-9463-897A67BC6436}" srcOrd="1" destOrd="0" presId="urn:microsoft.com/office/officeart/2005/8/layout/pyramid1"/>
    <dgm:cxn modelId="{5A1EA8A7-BBF4-46B7-BDB4-B57763DED01B}" type="presParOf" srcId="{C7EA1EC4-BE78-4F62-86B9-196670705A0E}" destId="{69D345F7-3232-40BF-9662-94A448D4C09A}" srcOrd="0" destOrd="0" presId="urn:microsoft.com/office/officeart/2005/8/layout/pyramid1"/>
    <dgm:cxn modelId="{48DAB956-4780-449F-95A5-B4153E3C9133}" type="presParOf" srcId="{69D345F7-3232-40BF-9662-94A448D4C09A}" destId="{C59D85FD-B565-4B8E-93F7-987183E03630}" srcOrd="0" destOrd="0" presId="urn:microsoft.com/office/officeart/2005/8/layout/pyramid1"/>
    <dgm:cxn modelId="{BA778326-D0A1-47BF-B268-E67B138997F6}" type="presParOf" srcId="{69D345F7-3232-40BF-9662-94A448D4C09A}" destId="{9F7D71C3-6CDF-4D6E-AAF7-360DF85DF625}" srcOrd="1" destOrd="0" presId="urn:microsoft.com/office/officeart/2005/8/layout/pyramid1"/>
    <dgm:cxn modelId="{05613DDA-970C-40C6-8061-F1BAC8AAC064}" type="presParOf" srcId="{C7EA1EC4-BE78-4F62-86B9-196670705A0E}" destId="{FEF840F0-9B8E-4FE5-A72A-C1D6AB67EBC2}" srcOrd="1" destOrd="0" presId="urn:microsoft.com/office/officeart/2005/8/layout/pyramid1"/>
    <dgm:cxn modelId="{35A218FF-B81D-48D9-9F27-DD6E287BD9CD}" type="presParOf" srcId="{FEF840F0-9B8E-4FE5-A72A-C1D6AB67EBC2}" destId="{176C3114-0035-46F6-A779-B1908FF2BDC5}" srcOrd="0" destOrd="0" presId="urn:microsoft.com/office/officeart/2005/8/layout/pyramid1"/>
    <dgm:cxn modelId="{6813DF73-5926-4463-B0E3-740955F21568}" type="presParOf" srcId="{FEF840F0-9B8E-4FE5-A72A-C1D6AB67EBC2}" destId="{EE3850A2-343C-4C5C-8B3A-E0E43D0AB59E}" srcOrd="1" destOrd="0" presId="urn:microsoft.com/office/officeart/2005/8/layout/pyramid1"/>
    <dgm:cxn modelId="{7B9EF80D-073B-4028-9B18-0F5D1F370F3D}" type="presParOf" srcId="{C7EA1EC4-BE78-4F62-86B9-196670705A0E}" destId="{A4D0E7AD-CFAB-4302-A9C7-27474F862724}" srcOrd="2" destOrd="0" presId="urn:microsoft.com/office/officeart/2005/8/layout/pyramid1"/>
    <dgm:cxn modelId="{66900DFF-4325-4401-A2A5-D37E1FB26884}" type="presParOf" srcId="{A4D0E7AD-CFAB-4302-A9C7-27474F862724}" destId="{3BB09FCD-C6A1-4DF1-BE71-7ABAB5FD814C}" srcOrd="0" destOrd="0" presId="urn:microsoft.com/office/officeart/2005/8/layout/pyramid1"/>
    <dgm:cxn modelId="{9C846183-F846-451E-A5CA-17235DB7FC6D}" type="presParOf" srcId="{A4D0E7AD-CFAB-4302-A9C7-27474F862724}" destId="{B49EC9AE-BB1D-4FA9-9463-897A67BC64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C0CB53-1979-42A8-9D17-9B4AF269C7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DA53FA-0DB3-43FB-A359-2377176930D0}">
      <dgm:prSet/>
      <dgm:spPr/>
      <dgm:t>
        <a:bodyPr/>
        <a:lstStyle/>
        <a:p>
          <a:r>
            <a:rPr lang="en-US" dirty="0"/>
            <a:t>Guidance on the use of Next Generation Technologies (NGT).</a:t>
          </a:r>
        </a:p>
      </dgm:t>
    </dgm:pt>
    <dgm:pt modelId="{88A60129-B7AD-48BC-B1C8-E69A5A992202}" type="parTrans" cxnId="{DDC9AABB-57AE-4329-B89F-3FF242C8DA23}">
      <dgm:prSet/>
      <dgm:spPr/>
      <dgm:t>
        <a:bodyPr/>
        <a:lstStyle/>
        <a:p>
          <a:endParaRPr lang="en-US"/>
        </a:p>
      </dgm:t>
    </dgm:pt>
    <dgm:pt modelId="{8CE4B3D7-BD5A-4C5A-BAAB-FCE47D6B91D8}" type="sibTrans" cxnId="{DDC9AABB-57AE-4329-B89F-3FF242C8DA23}">
      <dgm:prSet/>
      <dgm:spPr/>
      <dgm:t>
        <a:bodyPr/>
        <a:lstStyle/>
        <a:p>
          <a:endParaRPr lang="en-US"/>
        </a:p>
      </dgm:t>
    </dgm:pt>
    <dgm:pt modelId="{40B3272C-5351-4062-86E5-863E464B93BC}">
      <dgm:prSet/>
      <dgm:spPr/>
      <dgm:t>
        <a:bodyPr/>
        <a:lstStyle/>
        <a:p>
          <a:r>
            <a:rPr lang="en-US"/>
            <a:t>Use only authorized NGT.</a:t>
          </a:r>
        </a:p>
      </dgm:t>
    </dgm:pt>
    <dgm:pt modelId="{7A7FECDA-55AA-4C25-8D10-3F744459E248}" type="parTrans" cxnId="{A897AB4A-B682-4BF3-8016-97507DB05D73}">
      <dgm:prSet/>
      <dgm:spPr/>
      <dgm:t>
        <a:bodyPr/>
        <a:lstStyle/>
        <a:p>
          <a:endParaRPr lang="en-US"/>
        </a:p>
      </dgm:t>
    </dgm:pt>
    <dgm:pt modelId="{936C4CD4-A1B1-4309-BEBF-C332803EC4F4}" type="sibTrans" cxnId="{A897AB4A-B682-4BF3-8016-97507DB05D73}">
      <dgm:prSet/>
      <dgm:spPr/>
      <dgm:t>
        <a:bodyPr/>
        <a:lstStyle/>
        <a:p>
          <a:endParaRPr lang="en-US"/>
        </a:p>
      </dgm:t>
    </dgm:pt>
    <dgm:pt modelId="{F98EDD5C-E65F-4087-8210-3BAEB28F701B}" type="pres">
      <dgm:prSet presAssocID="{AEC0CB53-1979-42A8-9D17-9B4AF269C75E}" presName="linear" presStyleCnt="0">
        <dgm:presLayoutVars>
          <dgm:animLvl val="lvl"/>
          <dgm:resizeHandles val="exact"/>
        </dgm:presLayoutVars>
      </dgm:prSet>
      <dgm:spPr/>
      <dgm:t>
        <a:bodyPr/>
        <a:lstStyle/>
        <a:p>
          <a:endParaRPr lang="it-IT"/>
        </a:p>
      </dgm:t>
    </dgm:pt>
    <dgm:pt modelId="{47D2AE56-477A-4682-AD5E-A9BCCE13CAC0}" type="pres">
      <dgm:prSet presAssocID="{89DA53FA-0DB3-43FB-A359-2377176930D0}" presName="parentText" presStyleLbl="node1" presStyleIdx="0" presStyleCnt="2">
        <dgm:presLayoutVars>
          <dgm:chMax val="0"/>
          <dgm:bulletEnabled val="1"/>
        </dgm:presLayoutVars>
      </dgm:prSet>
      <dgm:spPr/>
      <dgm:t>
        <a:bodyPr/>
        <a:lstStyle/>
        <a:p>
          <a:endParaRPr lang="it-IT"/>
        </a:p>
      </dgm:t>
    </dgm:pt>
    <dgm:pt modelId="{00A3C60B-B698-4368-B798-656456CDD346}" type="pres">
      <dgm:prSet presAssocID="{8CE4B3D7-BD5A-4C5A-BAAB-FCE47D6B91D8}" presName="spacer" presStyleCnt="0"/>
      <dgm:spPr/>
    </dgm:pt>
    <dgm:pt modelId="{0D65A7F1-16C5-47F2-BC30-D18C2E008DA8}" type="pres">
      <dgm:prSet presAssocID="{40B3272C-5351-4062-86E5-863E464B93BC}" presName="parentText" presStyleLbl="node1" presStyleIdx="1" presStyleCnt="2">
        <dgm:presLayoutVars>
          <dgm:chMax val="0"/>
          <dgm:bulletEnabled val="1"/>
        </dgm:presLayoutVars>
      </dgm:prSet>
      <dgm:spPr/>
      <dgm:t>
        <a:bodyPr/>
        <a:lstStyle/>
        <a:p>
          <a:endParaRPr lang="it-IT"/>
        </a:p>
      </dgm:t>
    </dgm:pt>
  </dgm:ptLst>
  <dgm:cxnLst>
    <dgm:cxn modelId="{760A9581-569D-438A-9628-A6C35E7C8540}" type="presOf" srcId="{40B3272C-5351-4062-86E5-863E464B93BC}" destId="{0D65A7F1-16C5-47F2-BC30-D18C2E008DA8}" srcOrd="0" destOrd="0" presId="urn:microsoft.com/office/officeart/2005/8/layout/vList2"/>
    <dgm:cxn modelId="{B38815A0-AA47-49E4-848C-D5788E1AEC11}" type="presOf" srcId="{AEC0CB53-1979-42A8-9D17-9B4AF269C75E}" destId="{F98EDD5C-E65F-4087-8210-3BAEB28F701B}" srcOrd="0" destOrd="0" presId="urn:microsoft.com/office/officeart/2005/8/layout/vList2"/>
    <dgm:cxn modelId="{A897AB4A-B682-4BF3-8016-97507DB05D73}" srcId="{AEC0CB53-1979-42A8-9D17-9B4AF269C75E}" destId="{40B3272C-5351-4062-86E5-863E464B93BC}" srcOrd="1" destOrd="0" parTransId="{7A7FECDA-55AA-4C25-8D10-3F744459E248}" sibTransId="{936C4CD4-A1B1-4309-BEBF-C332803EC4F4}"/>
    <dgm:cxn modelId="{1BE2A783-30D3-4E35-A7CB-E985EDEAE82C}" type="presOf" srcId="{89DA53FA-0DB3-43FB-A359-2377176930D0}" destId="{47D2AE56-477A-4682-AD5E-A9BCCE13CAC0}" srcOrd="0" destOrd="0" presId="urn:microsoft.com/office/officeart/2005/8/layout/vList2"/>
    <dgm:cxn modelId="{DDC9AABB-57AE-4329-B89F-3FF242C8DA23}" srcId="{AEC0CB53-1979-42A8-9D17-9B4AF269C75E}" destId="{89DA53FA-0DB3-43FB-A359-2377176930D0}" srcOrd="0" destOrd="0" parTransId="{88A60129-B7AD-48BC-B1C8-E69A5A992202}" sibTransId="{8CE4B3D7-BD5A-4C5A-BAAB-FCE47D6B91D8}"/>
    <dgm:cxn modelId="{EA8F5CB4-82D6-4159-8948-89FE7F7EA06E}" type="presParOf" srcId="{F98EDD5C-E65F-4087-8210-3BAEB28F701B}" destId="{47D2AE56-477A-4682-AD5E-A9BCCE13CAC0}" srcOrd="0" destOrd="0" presId="urn:microsoft.com/office/officeart/2005/8/layout/vList2"/>
    <dgm:cxn modelId="{5A743EE8-75E7-44E3-B5B6-D0937E3748E4}" type="presParOf" srcId="{F98EDD5C-E65F-4087-8210-3BAEB28F701B}" destId="{00A3C60B-B698-4368-B798-656456CDD346}" srcOrd="1" destOrd="0" presId="urn:microsoft.com/office/officeart/2005/8/layout/vList2"/>
    <dgm:cxn modelId="{1EF28EF3-221A-4AF6-8F29-AD2528C2F25F}" type="presParOf" srcId="{F98EDD5C-E65F-4087-8210-3BAEB28F701B}" destId="{0D65A7F1-16C5-47F2-BC30-D18C2E008DA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64003-63FF-4D78-A52C-58DA575582CF}">
      <dsp:nvSpPr>
        <dsp:cNvPr id="0" name=""/>
        <dsp:cNvSpPr/>
      </dsp:nvSpPr>
      <dsp:spPr>
        <a:xfrm>
          <a:off x="253745" y="0"/>
          <a:ext cx="2875788" cy="4267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731EB-A412-4595-BDFB-9DC422BC40F2}">
      <dsp:nvSpPr>
        <dsp:cNvPr id="0" name=""/>
        <dsp:cNvSpPr/>
      </dsp:nvSpPr>
      <dsp:spPr>
        <a:xfrm>
          <a:off x="555069" y="1280160"/>
          <a:ext cx="2273141" cy="1706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a:t>Data privacy</a:t>
          </a:r>
        </a:p>
      </dsp:txBody>
      <dsp:txXfrm>
        <a:off x="638392" y="1363483"/>
        <a:ext cx="2106495" cy="1540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6821-68E2-4917-BBD7-B00CA3DA842F}">
      <dsp:nvSpPr>
        <dsp:cNvPr id="0" name=""/>
        <dsp:cNvSpPr/>
      </dsp:nvSpPr>
      <dsp:spPr>
        <a:xfrm>
          <a:off x="253745" y="0"/>
          <a:ext cx="2875788" cy="4267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B952D-DDF8-41A5-AAD4-C89655F3326B}">
      <dsp:nvSpPr>
        <dsp:cNvPr id="0" name=""/>
        <dsp:cNvSpPr/>
      </dsp:nvSpPr>
      <dsp:spPr>
        <a:xfrm>
          <a:off x="629078" y="1280160"/>
          <a:ext cx="2125122" cy="1706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a:t>Ethical issues</a:t>
          </a:r>
        </a:p>
      </dsp:txBody>
      <dsp:txXfrm>
        <a:off x="712401" y="1363483"/>
        <a:ext cx="1958476" cy="1540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C35EA-087E-43F3-A6DC-DFE7F6D3268E}">
      <dsp:nvSpPr>
        <dsp:cNvPr id="0" name=""/>
        <dsp:cNvSpPr/>
      </dsp:nvSpPr>
      <dsp:spPr>
        <a:xfrm>
          <a:off x="253745" y="0"/>
          <a:ext cx="2875788" cy="4267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8A635-F6B8-44C5-9062-6F2071B61031}">
      <dsp:nvSpPr>
        <dsp:cNvPr id="0" name=""/>
        <dsp:cNvSpPr/>
      </dsp:nvSpPr>
      <dsp:spPr>
        <a:xfrm>
          <a:off x="0" y="1280160"/>
          <a:ext cx="3383280" cy="1706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a:t>Skill gap</a:t>
          </a:r>
        </a:p>
      </dsp:txBody>
      <dsp:txXfrm>
        <a:off x="83323" y="1363483"/>
        <a:ext cx="3216634" cy="1540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85FD-B565-4B8E-93F7-987183E03630}">
      <dsp:nvSpPr>
        <dsp:cNvPr id="0" name=""/>
        <dsp:cNvSpPr/>
      </dsp:nvSpPr>
      <dsp:spPr>
        <a:xfrm>
          <a:off x="3810000" y="0"/>
          <a:ext cx="3810000" cy="1422399"/>
        </a:xfrm>
        <a:prstGeom prst="trapezoid">
          <a:avLst>
            <a:gd name="adj" fmla="val 133929"/>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solidFill>
                <a:srgbClr val="FF0000"/>
              </a:solidFill>
            </a:rPr>
            <a:t>Specialists</a:t>
          </a:r>
        </a:p>
      </dsp:txBody>
      <dsp:txXfrm>
        <a:off x="3810000" y="0"/>
        <a:ext cx="3810000" cy="1422399"/>
      </dsp:txXfrm>
    </dsp:sp>
    <dsp:sp modelId="{176C3114-0035-46F6-A779-B1908FF2BDC5}">
      <dsp:nvSpPr>
        <dsp:cNvPr id="0" name=""/>
        <dsp:cNvSpPr/>
      </dsp:nvSpPr>
      <dsp:spPr>
        <a:xfrm>
          <a:off x="1905000" y="1422399"/>
          <a:ext cx="7620000" cy="1422399"/>
        </a:xfrm>
        <a:prstGeom prst="trapezoid">
          <a:avLst>
            <a:gd name="adj" fmla="val 133929"/>
          </a:avLst>
        </a:prstGeom>
        <a:solidFill>
          <a:schemeClr val="accent4">
            <a:shade val="80000"/>
            <a:hueOff val="-85315"/>
            <a:satOff val="-18187"/>
            <a:lumOff val="167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a:solidFill>
                <a:srgbClr val="FF00FF"/>
              </a:solidFill>
            </a:rPr>
            <a:t>Front-line</a:t>
          </a:r>
        </a:p>
      </dsp:txBody>
      <dsp:txXfrm>
        <a:off x="3238500" y="1422399"/>
        <a:ext cx="4953000" cy="1422399"/>
      </dsp:txXfrm>
    </dsp:sp>
    <dsp:sp modelId="{3BB09FCD-C6A1-4DF1-BE71-7ABAB5FD814C}">
      <dsp:nvSpPr>
        <dsp:cNvPr id="0" name=""/>
        <dsp:cNvSpPr/>
      </dsp:nvSpPr>
      <dsp:spPr>
        <a:xfrm>
          <a:off x="0" y="2844799"/>
          <a:ext cx="11430000" cy="1422399"/>
        </a:xfrm>
        <a:prstGeom prst="trapezoid">
          <a:avLst>
            <a:gd name="adj" fmla="val 133929"/>
          </a:avLst>
        </a:prstGeom>
        <a:solidFill>
          <a:schemeClr val="accent4">
            <a:shade val="80000"/>
            <a:hueOff val="-170631"/>
            <a:satOff val="-36374"/>
            <a:lumOff val="33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solidFill>
                <a:srgbClr val="FFC000"/>
              </a:solidFill>
            </a:rPr>
            <a:t>All personnel</a:t>
          </a:r>
        </a:p>
      </dsp:txBody>
      <dsp:txXfrm>
        <a:off x="2000249" y="2844799"/>
        <a:ext cx="7429500" cy="1422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AE56-477A-4682-AD5E-A9BCCE13CAC0}">
      <dsp:nvSpPr>
        <dsp:cNvPr id="0" name=""/>
        <dsp:cNvSpPr/>
      </dsp:nvSpPr>
      <dsp:spPr>
        <a:xfrm>
          <a:off x="0" y="316352"/>
          <a:ext cx="5258476"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Guidance on the use of Next Generation Technologies (NGT).</a:t>
          </a:r>
        </a:p>
      </dsp:txBody>
      <dsp:txXfrm>
        <a:off x="51974" y="368326"/>
        <a:ext cx="5154528" cy="960752"/>
      </dsp:txXfrm>
    </dsp:sp>
    <dsp:sp modelId="{0D65A7F1-16C5-47F2-BC30-D18C2E008DA8}">
      <dsp:nvSpPr>
        <dsp:cNvPr id="0" name=""/>
        <dsp:cNvSpPr/>
      </dsp:nvSpPr>
      <dsp:spPr>
        <a:xfrm>
          <a:off x="0" y="1455933"/>
          <a:ext cx="5258476"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Use only authorized NGT.</a:t>
          </a:r>
        </a:p>
      </dsp:txBody>
      <dsp:txXfrm>
        <a:off x="51974" y="1507907"/>
        <a:ext cx="5154528" cy="9607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0FF8E-AD6C-48C6-BCA2-9941E1E3A200}"/>
              </a:ext>
            </a:extLst>
          </p:cNvPr>
          <p:cNvSpPr>
            <a:spLocks noGrp="1"/>
          </p:cNvSpPr>
          <p:nvPr>
            <p:ph type="hdr" sz="quarter"/>
          </p:nvPr>
        </p:nvSpPr>
        <p:spPr>
          <a:xfrm>
            <a:off x="477980" y="0"/>
            <a:ext cx="2784765" cy="458788"/>
          </a:xfrm>
          <a:prstGeom prst="rect">
            <a:avLst/>
          </a:prstGeom>
        </p:spPr>
        <p:txBody>
          <a:bodyPr vert="horz" lIns="91440" tIns="45720" rIns="91440" bIns="45720" rtlCol="0" anchor="b" anchorCtr="0"/>
          <a:lstStyle>
            <a:lvl1pPr algn="l">
              <a:defRPr sz="1200"/>
            </a:lvl1pPr>
          </a:lstStyle>
          <a:p>
            <a:endParaRPr lang="en-US" sz="1000" dirty="0"/>
          </a:p>
        </p:txBody>
      </p:sp>
      <p:sp>
        <p:nvSpPr>
          <p:cNvPr id="3" name="Date Placeholder 2">
            <a:extLst>
              <a:ext uri="{FF2B5EF4-FFF2-40B4-BE49-F238E27FC236}">
                <a16:creationId xmlns:a16="http://schemas.microsoft.com/office/drawing/2014/main" id="{87AE2D18-DC98-444A-8A8A-7D09977137AB}"/>
              </a:ext>
            </a:extLst>
          </p:cNvPr>
          <p:cNvSpPr>
            <a:spLocks noGrp="1"/>
          </p:cNvSpPr>
          <p:nvPr>
            <p:ph type="dt" sz="quarter" idx="1"/>
          </p:nvPr>
        </p:nvSpPr>
        <p:spPr>
          <a:xfrm>
            <a:off x="3595257" y="0"/>
            <a:ext cx="2784763" cy="458788"/>
          </a:xfrm>
          <a:prstGeom prst="rect">
            <a:avLst/>
          </a:prstGeom>
        </p:spPr>
        <p:txBody>
          <a:bodyPr vert="horz" lIns="91440" tIns="45720" rIns="91440" bIns="45720" rtlCol="0" anchor="b" anchorCtr="0"/>
          <a:lstStyle>
            <a:lvl1pPr algn="r">
              <a:defRPr sz="1200"/>
            </a:lvl1pPr>
          </a:lstStyle>
          <a:p>
            <a:fld id="{C742B7D5-EC82-44F6-A7E1-F7BEEB78D862}" type="datetimeFigureOut">
              <a:rPr lang="en-US" sz="1000" smtClean="0"/>
              <a:t>11/9/2023</a:t>
            </a:fld>
            <a:endParaRPr lang="en-US" sz="1000" dirty="0"/>
          </a:p>
        </p:txBody>
      </p:sp>
      <p:sp>
        <p:nvSpPr>
          <p:cNvPr id="4" name="Footer Placeholder 3">
            <a:extLst>
              <a:ext uri="{FF2B5EF4-FFF2-40B4-BE49-F238E27FC236}">
                <a16:creationId xmlns:a16="http://schemas.microsoft.com/office/drawing/2014/main" id="{7138B8B2-A215-46EA-ACE8-421665D33BA8}"/>
              </a:ext>
            </a:extLst>
          </p:cNvPr>
          <p:cNvSpPr>
            <a:spLocks noGrp="1"/>
          </p:cNvSpPr>
          <p:nvPr>
            <p:ph type="ftr" sz="quarter" idx="2"/>
          </p:nvPr>
        </p:nvSpPr>
        <p:spPr>
          <a:xfrm>
            <a:off x="1184563" y="8685213"/>
            <a:ext cx="4249881" cy="458787"/>
          </a:xfrm>
          <a:prstGeom prst="rect">
            <a:avLst/>
          </a:prstGeom>
        </p:spPr>
        <p:txBody>
          <a:bodyPr vert="horz" lIns="91440" tIns="45720" rIns="91440" bIns="45720" rtlCol="0" anchor="t" anchorCtr="0"/>
          <a:lstStyle>
            <a:lvl1pPr algn="l">
              <a:defRPr sz="1200"/>
            </a:lvl1pPr>
          </a:lstStyle>
          <a:p>
            <a:endParaRPr lang="en-US" sz="1000"/>
          </a:p>
        </p:txBody>
      </p:sp>
      <p:sp>
        <p:nvSpPr>
          <p:cNvPr id="5" name="Slide Number Placeholder 4">
            <a:extLst>
              <a:ext uri="{FF2B5EF4-FFF2-40B4-BE49-F238E27FC236}">
                <a16:creationId xmlns:a16="http://schemas.microsoft.com/office/drawing/2014/main" id="{62B1F3DC-01D1-4439-A13F-6E96C67139AB}"/>
              </a:ext>
            </a:extLst>
          </p:cNvPr>
          <p:cNvSpPr>
            <a:spLocks noGrp="1"/>
          </p:cNvSpPr>
          <p:nvPr>
            <p:ph type="sldNum" sz="quarter" idx="3"/>
          </p:nvPr>
        </p:nvSpPr>
        <p:spPr>
          <a:xfrm>
            <a:off x="477982" y="8685213"/>
            <a:ext cx="488372" cy="458787"/>
          </a:xfrm>
          <a:prstGeom prst="rect">
            <a:avLst/>
          </a:prstGeom>
        </p:spPr>
        <p:txBody>
          <a:bodyPr vert="horz" lIns="91440" tIns="45720" rIns="91440" bIns="45720" rtlCol="0" anchor="t" anchorCtr="0"/>
          <a:lstStyle>
            <a:lvl1pPr algn="r">
              <a:defRPr sz="1200"/>
            </a:lvl1pPr>
          </a:lstStyle>
          <a:p>
            <a:pPr algn="l"/>
            <a:fld id="{9D865D99-2DA9-452F-AC6C-1E9B05A5072B}" type="slidenum">
              <a:rPr lang="en-US" sz="1000" smtClean="0"/>
              <a:pPr algn="l"/>
              <a:t>‹N›</a:t>
            </a:fld>
            <a:endParaRPr lang="en-US" sz="1000"/>
          </a:p>
        </p:txBody>
      </p:sp>
      <p:sp>
        <p:nvSpPr>
          <p:cNvPr id="6" name="Freeform 5">
            <a:extLst>
              <a:ext uri="{FF2B5EF4-FFF2-40B4-BE49-F238E27FC236}">
                <a16:creationId xmlns:a16="http://schemas.microsoft.com/office/drawing/2014/main" id="{58AB3F47-462C-4908-95C9-67DEF5E02D9E}"/>
              </a:ext>
            </a:extLst>
          </p:cNvPr>
          <p:cNvSpPr>
            <a:spLocks noChangeAspect="1" noEditPoints="1"/>
          </p:cNvSpPr>
          <p:nvPr/>
        </p:nvSpPr>
        <p:spPr bwMode="auto">
          <a:xfrm>
            <a:off x="5647408" y="8371060"/>
            <a:ext cx="732609" cy="458789"/>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8503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9" y="0"/>
            <a:ext cx="3480956" cy="458788"/>
          </a:xfrm>
          <a:prstGeom prst="rect">
            <a:avLst/>
          </a:prstGeom>
        </p:spPr>
        <p:txBody>
          <a:bodyPr vert="horz" lIns="91440" tIns="45720" rIns="91440" bIns="45720" rtlCol="0" anchor="b" anchorCtr="0"/>
          <a:lstStyle>
            <a:lvl1pPr algn="l">
              <a:defRPr sz="1000"/>
            </a:lvl1pPr>
          </a:lstStyle>
          <a:p>
            <a:endParaRPr lang="en-US" dirty="0"/>
          </a:p>
        </p:txBody>
      </p:sp>
      <p:sp>
        <p:nvSpPr>
          <p:cNvPr id="3" name="Date Placeholder 2"/>
          <p:cNvSpPr>
            <a:spLocks noGrp="1"/>
          </p:cNvSpPr>
          <p:nvPr>
            <p:ph type="dt" idx="1"/>
          </p:nvPr>
        </p:nvSpPr>
        <p:spPr>
          <a:xfrm>
            <a:off x="4478482" y="0"/>
            <a:ext cx="1692131" cy="458788"/>
          </a:xfrm>
          <a:prstGeom prst="rect">
            <a:avLst/>
          </a:prstGeom>
        </p:spPr>
        <p:txBody>
          <a:bodyPr vert="horz" lIns="91440" tIns="45720" rIns="91440" bIns="45720" rtlCol="0" anchor="b" anchorCtr="0"/>
          <a:lstStyle>
            <a:lvl1pPr algn="r">
              <a:defRPr sz="1000"/>
            </a:lvl1pPr>
          </a:lstStyle>
          <a:p>
            <a:fld id="{E79CEAD0-6B03-44FC-A844-68ECB8F6C6E8}" type="datetimeFigureOut">
              <a:rPr lang="en-US" smtClean="0"/>
              <a:pPr/>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485900" y="8685213"/>
            <a:ext cx="4686300" cy="458787"/>
          </a:xfrm>
          <a:prstGeom prst="rect">
            <a:avLst/>
          </a:prstGeom>
        </p:spPr>
        <p:txBody>
          <a:bodyPr vert="horz" lIns="91440" tIns="45720" rIns="91440" bIns="45720" rtlCol="0" anchor="t" anchorCtr="0"/>
          <a:lstStyle>
            <a:lvl1pPr algn="l">
              <a:defRPr sz="1000"/>
            </a:lvl1pPr>
          </a:lstStyle>
          <a:p>
            <a:endParaRPr lang="en-US"/>
          </a:p>
        </p:txBody>
      </p:sp>
      <p:sp>
        <p:nvSpPr>
          <p:cNvPr id="7" name="Slide Number Placeholder 6"/>
          <p:cNvSpPr>
            <a:spLocks noGrp="1"/>
          </p:cNvSpPr>
          <p:nvPr>
            <p:ph type="sldNum" sz="quarter" idx="5"/>
          </p:nvPr>
        </p:nvSpPr>
        <p:spPr>
          <a:xfrm>
            <a:off x="685800" y="8685213"/>
            <a:ext cx="521132" cy="458787"/>
          </a:xfrm>
          <a:prstGeom prst="rect">
            <a:avLst/>
          </a:prstGeom>
        </p:spPr>
        <p:txBody>
          <a:bodyPr vert="horz" lIns="91440" tIns="45720" rIns="91440" bIns="45720" rtlCol="0" anchor="t" anchorCtr="0"/>
          <a:lstStyle>
            <a:lvl1pPr algn="l">
              <a:defRPr sz="1000"/>
            </a:lvl1pPr>
          </a:lstStyle>
          <a:p>
            <a:fld id="{F17EFD21-3E0D-4ED5-96F2-31052EE08DB7}" type="slidenum">
              <a:rPr lang="en-US" smtClean="0"/>
              <a:pPr/>
              <a:t>‹N›</a:t>
            </a:fld>
            <a:endParaRPr lang="en-US"/>
          </a:p>
        </p:txBody>
      </p:sp>
    </p:spTree>
    <p:extLst>
      <p:ext uri="{BB962C8B-B14F-4D97-AF65-F5344CB8AC3E}">
        <p14:creationId xmlns:p14="http://schemas.microsoft.com/office/powerpoint/2010/main" val="51751796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anose="020B0604020202020204" pitchFamily="34" charset="0"/>
      <a:buNone/>
      <a:defRPr sz="1100" kern="1200">
        <a:solidFill>
          <a:schemeClr val="tx1"/>
        </a:solidFill>
        <a:latin typeface="+mj-lt"/>
        <a:ea typeface="+mn-ea"/>
        <a:cs typeface="+mn-cs"/>
      </a:defRPr>
    </a:lvl1pPr>
    <a:lvl2pPr marL="341313" indent="-168275"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2pPr>
    <a:lvl3pPr marL="5143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3pPr>
    <a:lvl4pPr marL="6286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4pPr>
    <a:lvl5pPr marL="0" indent="0" algn="l" defTabSz="914400" rtl="0" eaLnBrk="1" latinLnBrk="0" hangingPunct="1">
      <a:defRPr sz="1100" kern="1200">
        <a:solidFill>
          <a:srgbClr val="1E32FA"/>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AI and cybersecurity are closely related, as both fields deal with data, algorithms, and complex problems.</a:t>
            </a:r>
          </a:p>
          <a:p>
            <a:r>
              <a:rPr lang="en-US" dirty="0"/>
              <a:t>- However, AI also poses new challenges and opportunities for cybersecurity, as it can be used for both defense and offense.</a:t>
            </a:r>
          </a:p>
          <a:p>
            <a:r>
              <a:rPr lang="en-US" dirty="0"/>
              <a:t>- Therefore, training for AI and cybersecurity is essential for organizations to leverage the benefits of AI while mitigating the risks.</a:t>
            </a:r>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3</a:t>
            </a:fld>
            <a:endParaRPr lang="en-US"/>
          </a:p>
        </p:txBody>
      </p:sp>
    </p:spTree>
    <p:extLst>
      <p:ext uri="{BB962C8B-B14F-4D97-AF65-F5344CB8AC3E}">
        <p14:creationId xmlns:p14="http://schemas.microsoft.com/office/powerpoint/2010/main" val="61443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Data privacy: AI requires large amounts of data to learn and improve its performance, but this data may contain sensitive or confidential information that needs to be protected. Techniques such as differential privacy and federated learning can be used to anonymize or encrypt data before sharing it with AI systems.</a:t>
            </a:r>
          </a:p>
          <a:p>
            <a:r>
              <a:rPr lang="en-US" dirty="0"/>
              <a:t>  - Ethical issues: AI may have unintended or harmful consequences on human rights, values, or norms, such as bias, discrimination, or manipulation. Techniques such as explainable AI and ethical AI can be used to ensure transparency, accountability, and fairness in AI systems.</a:t>
            </a:r>
          </a:p>
          <a:p>
            <a:r>
              <a:rPr lang="en-US" dirty="0"/>
              <a:t>  - Skills gap: AI requires specialized skills and knowledge to design, develop, and deploy effectively. However, there is a shortage of qualified professionals in both AI and cybersecurity fields. Techniques such as online courses, certifications, and mentoring can be used to train and upskill existing or new staff.</a:t>
            </a:r>
          </a:p>
        </p:txBody>
      </p:sp>
      <p:sp>
        <p:nvSpPr>
          <p:cNvPr id="4" name="Slide Number Placeholder 3"/>
          <p:cNvSpPr>
            <a:spLocks noGrp="1"/>
          </p:cNvSpPr>
          <p:nvPr>
            <p:ph type="sldNum" sz="quarter" idx="5"/>
          </p:nvPr>
        </p:nvSpPr>
        <p:spPr/>
        <p:txBody>
          <a:bodyPr/>
          <a:lstStyle/>
          <a:p>
            <a:fld id="{F17EFD21-3E0D-4ED5-96F2-31052EE08DB7}" type="slidenum">
              <a:rPr lang="en-US" smtClean="0"/>
              <a:pPr/>
              <a:t>4</a:t>
            </a:fld>
            <a:endParaRPr lang="en-US"/>
          </a:p>
        </p:txBody>
      </p:sp>
    </p:spTree>
    <p:extLst>
      <p:ext uri="{BB962C8B-B14F-4D97-AF65-F5344CB8AC3E}">
        <p14:creationId xmlns:p14="http://schemas.microsoft.com/office/powerpoint/2010/main" val="18753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Aviation needs to train personnel, in AI and Cybersecurity, at different levels.</a:t>
            </a:r>
          </a:p>
          <a:p>
            <a:r>
              <a:rPr lang="en-US" dirty="0"/>
              <a:t>Specialists to project cybersecurity protection and leverage the opportunities with AI for the organization.</a:t>
            </a:r>
          </a:p>
          <a:p>
            <a:r>
              <a:rPr lang="en-US" dirty="0"/>
              <a:t>Front-line employers who will manage and implement the tools.</a:t>
            </a:r>
          </a:p>
          <a:p>
            <a:r>
              <a:rPr lang="en-US" dirty="0"/>
              <a:t>All personnel to handle in their everyday job the cyber threat and the AI features.</a:t>
            </a:r>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5</a:t>
            </a:fld>
            <a:endParaRPr lang="en-US"/>
          </a:p>
        </p:txBody>
      </p:sp>
    </p:spTree>
    <p:extLst>
      <p:ext uri="{BB962C8B-B14F-4D97-AF65-F5344CB8AC3E}">
        <p14:creationId xmlns:p14="http://schemas.microsoft.com/office/powerpoint/2010/main" val="316237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IATA has initial and recurrent cyber training mandatory for all personnel.</a:t>
            </a:r>
          </a:p>
          <a:p>
            <a:r>
              <a:rPr lang="en-US" dirty="0"/>
              <a:t>Frequent fake phishing emails, to test the system, are sent.</a:t>
            </a:r>
          </a:p>
          <a:p>
            <a:r>
              <a:rPr lang="en-US" dirty="0"/>
              <a:t>Report phishing button on outlook ribbon.</a:t>
            </a:r>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6</a:t>
            </a:fld>
            <a:endParaRPr lang="en-US"/>
          </a:p>
        </p:txBody>
      </p:sp>
    </p:spTree>
    <p:extLst>
      <p:ext uri="{BB962C8B-B14F-4D97-AF65-F5344CB8AC3E}">
        <p14:creationId xmlns:p14="http://schemas.microsoft.com/office/powerpoint/2010/main" val="357617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Aviation Cyber Security (classroom) (LIVE virtual classroom)</a:t>
            </a:r>
          </a:p>
          <a:p>
            <a:r>
              <a:rPr lang="en-US" dirty="0"/>
              <a:t>This course will help your organization determine where to start in what can seem like a never-ending effort to protect your information and systems.</a:t>
            </a:r>
          </a:p>
          <a:p>
            <a:r>
              <a:rPr lang="en-US" dirty="0"/>
              <a:t>Aviation Cyber Security Audit and Inspection (classroom) (LIVE virtual classroom)</a:t>
            </a:r>
          </a:p>
          <a:p>
            <a:r>
              <a:rPr lang="en-US" dirty="0"/>
              <a:t>Industry-wide skills on audit requirements to carry out quality control of both airline and other aviation-related cyber security policies and processes.</a:t>
            </a:r>
          </a:p>
          <a:p>
            <a:r>
              <a:rPr lang="en-US" dirty="0"/>
              <a:t>Aviation Cyber Security Management Diploma</a:t>
            </a:r>
          </a:p>
          <a:p>
            <a:r>
              <a:rPr lang="en-US" dirty="0"/>
              <a:t>Gain complete and updated knowledge on the current cyber security issues and best practices with this Diploma, that has a unique focus on aviation.</a:t>
            </a:r>
          </a:p>
          <a:p>
            <a:r>
              <a:rPr lang="en-US" dirty="0"/>
              <a:t>Operational Cyber Security in Aviation (LIVE virtual classroom)</a:t>
            </a:r>
          </a:p>
          <a:p>
            <a:r>
              <a:rPr lang="en-US" dirty="0"/>
              <a:t>Providing you with more in-depth skills to evaluate and mitigate the risk of a cyber-attack, protect your critical systems, information, assets and data in aviation.</a:t>
            </a:r>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7</a:t>
            </a:fld>
            <a:endParaRPr lang="en-US"/>
          </a:p>
        </p:txBody>
      </p:sp>
    </p:spTree>
    <p:extLst>
      <p:ext uri="{BB962C8B-B14F-4D97-AF65-F5344CB8AC3E}">
        <p14:creationId xmlns:p14="http://schemas.microsoft.com/office/powerpoint/2010/main" val="324862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for the ethical and responsible use of Next Generation Technologies (NGT).</a:t>
            </a:r>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8</a:t>
            </a:fld>
            <a:endParaRPr lang="en-US"/>
          </a:p>
        </p:txBody>
      </p:sp>
    </p:spTree>
    <p:extLst>
      <p:ext uri="{BB962C8B-B14F-4D97-AF65-F5344CB8AC3E}">
        <p14:creationId xmlns:p14="http://schemas.microsoft.com/office/powerpoint/2010/main" val="267724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9</a:t>
            </a:fld>
            <a:endParaRPr lang="en-US"/>
          </a:p>
        </p:txBody>
      </p:sp>
    </p:spTree>
    <p:extLst>
      <p:ext uri="{BB962C8B-B14F-4D97-AF65-F5344CB8AC3E}">
        <p14:creationId xmlns:p14="http://schemas.microsoft.com/office/powerpoint/2010/main" val="341375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_Title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accent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13197390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_Text+Photo-Lef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263EF67-71D6-425F-9F93-AD2BCA30BDBF}"/>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500" y="365125"/>
            <a:ext cx="5524500" cy="612648"/>
          </a:xfrm>
        </p:spPr>
        <p:txBody>
          <a:bodyPr/>
          <a:lstStyle>
            <a:lvl1pPr>
              <a:defRPr>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500" y="1899696"/>
            <a:ext cx="5524500"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9718B2F2-5726-48B1-8DC8-614E01AE8BC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4613285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ED_Big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443B2335-A20B-475F-BE4A-508921B76D3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9366878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ED_BigQuote+Text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tx1"/>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ACD12792-CF0E-464E-8010-F6ADA3BBC30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003030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ED_ThankYou-1">
    <p:bg>
      <p:bgPr>
        <a:solidFill>
          <a:schemeClr val="accent3"/>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tx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64C040F1-D495-4484-8EB8-998BE432AA9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8370612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ED_ThankYou-2">
    <p:bg>
      <p:bgPr>
        <a:solidFill>
          <a:schemeClr val="accent3"/>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tx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835603D1-D5AB-4F12-9780-59652DE47E1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377475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ED_ThankYou-3">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tx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6D5D01C3-A6EC-41DB-9B7B-4D5A02E65C70}"/>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0784415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UE_Title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bg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191162599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BLUE_TextSlide_1-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Freeform 5">
            <a:extLst>
              <a:ext uri="{FF2B5EF4-FFF2-40B4-BE49-F238E27FC236}">
                <a16:creationId xmlns:a16="http://schemas.microsoft.com/office/drawing/2014/main" id="{F9F4429E-D099-41C4-8D1C-0F2ECCD739E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3856298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BLUE_TextSlide_2-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3FC3C6D7-76C0-45C1-84D1-A1982F2EF4A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46174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UE_TextSlide_HalfWHIT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3E5526-44A7-4802-9622-D2E3D788FC3F}"/>
              </a:ext>
            </a:extLst>
          </p:cNvPr>
          <p:cNvSpPr>
            <a:spLocks noChangeAspect="1" noChangeArrowheads="1"/>
          </p:cNvSpPr>
          <p:nvPr userDrawn="1"/>
        </p:nvSpPr>
        <p:spPr bwMode="auto">
          <a:xfrm>
            <a:off x="5905500" y="-4558"/>
            <a:ext cx="6286499" cy="68625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Content Placeholder 2">
            <a:extLst>
              <a:ext uri="{FF2B5EF4-FFF2-40B4-BE49-F238E27FC236}">
                <a16:creationId xmlns:a16="http://schemas.microsoft.com/office/drawing/2014/main" id="{EA361C7D-7C39-4CCC-9D8D-DF9D6DCE322D}"/>
              </a:ext>
            </a:extLst>
          </p:cNvPr>
          <p:cNvSpPr>
            <a:spLocks noGrp="1"/>
          </p:cNvSpPr>
          <p:nvPr>
            <p:ph sz="half" idx="13" hasCustomPrompt="1"/>
          </p:nvPr>
        </p:nvSpPr>
        <p:spPr>
          <a:xfrm>
            <a:off x="6286500"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0567ACBA-C59B-4266-81F7-DC6E4B287135}"/>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reeform 5">
            <a:extLst>
              <a:ext uri="{FF2B5EF4-FFF2-40B4-BE49-F238E27FC236}">
                <a16:creationId xmlns:a16="http://schemas.microsoft.com/office/drawing/2014/main" id="{91611159-BED4-4F11-B305-D8BD68F2E24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244459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BLUE_TextSlide_Comparison-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hasCustomPrompt="1"/>
          </p:nvPr>
        </p:nvSpPr>
        <p:spPr>
          <a:xfrm>
            <a:off x="381000" y="1485900"/>
            <a:ext cx="5524500" cy="612648"/>
          </a:xfrm>
        </p:spPr>
        <p:txBody>
          <a:bodyPr anchor="t" anchorCtr="0"/>
          <a:lstStyle>
            <a:lvl1pPr marL="0" indent="0">
              <a:buNone/>
              <a:defRPr sz="2800" b="0">
                <a:solidFill>
                  <a:schemeClr val="tx1"/>
                </a:solidFill>
                <a:latin typeface="+mj-lt"/>
              </a:defRPr>
            </a:lvl1pPr>
            <a:lvl2pPr marL="457200" indent="0">
              <a:buNone/>
              <a:defRPr sz="2000" b="1">
                <a:solidFill>
                  <a:schemeClr val="tx1"/>
                </a:solidFill>
              </a:defRPr>
            </a:lvl2pPr>
            <a:lvl3pPr marL="914400" indent="0">
              <a:buNone/>
              <a:defRPr sz="1800" b="1">
                <a:solidFill>
                  <a:schemeClr val="tx1"/>
                </a:solidFill>
              </a:defRPr>
            </a:lvl3pPr>
            <a:lvl4pPr marL="1371600" indent="0">
              <a:buNone/>
              <a:defRPr sz="1600" b="1">
                <a:solidFill>
                  <a:schemeClr val="tx1"/>
                </a:solidFill>
              </a:defRPr>
            </a:lvl4pPr>
            <a:lvl5pPr marL="1828800" indent="0">
              <a:buNone/>
              <a:defRPr sz="1600" b="1">
                <a:solidFill>
                  <a:schemeClr val="tx1"/>
                </a:solidFill>
              </a:defRPr>
            </a:lvl5pPr>
            <a:lvl6pPr marL="2286000" indent="0">
              <a:buNone/>
              <a:defRPr sz="1600" b="1">
                <a:solidFill>
                  <a:schemeClr val="tx1"/>
                </a:solidFill>
              </a:defRPr>
            </a:lvl6pPr>
            <a:lvl7pPr marL="2743200" indent="0">
              <a:buNone/>
              <a:defRPr sz="1600" b="1">
                <a:solidFill>
                  <a:schemeClr val="tx1"/>
                </a:solidFill>
              </a:defRPr>
            </a:lvl7pPr>
            <a:lvl8pPr marL="3200400" indent="0">
              <a:buNone/>
              <a:defRPr sz="1600" b="1">
                <a:solidFill>
                  <a:schemeClr val="tx1"/>
                </a:solidFill>
              </a:defRPr>
            </a:lvl8pPr>
            <a:lvl9pPr marL="3657600" indent="0">
              <a:buNone/>
              <a:defRPr sz="1600" b="1">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hasCustomPrompt="1"/>
          </p:nvPr>
        </p:nvSpPr>
        <p:spPr>
          <a:xfrm>
            <a:off x="6286500" y="1485900"/>
            <a:ext cx="5524500" cy="612648"/>
          </a:xfrm>
        </p:spPr>
        <p:txBody>
          <a:bodyPr anchor="t" anchorCtr="0"/>
          <a:lstStyle>
            <a:lvl1pPr marL="0" indent="0">
              <a:buNone/>
              <a:defRPr sz="2800" b="0">
                <a:solidFill>
                  <a:schemeClr val="tx1"/>
                </a:solidFill>
                <a:latin typeface="+mj-lt"/>
              </a:defRPr>
            </a:lvl1pPr>
            <a:lvl2pPr marL="457200" indent="0">
              <a:buNone/>
              <a:defRPr sz="2000" b="1">
                <a:solidFill>
                  <a:schemeClr val="tx1"/>
                </a:solidFill>
              </a:defRPr>
            </a:lvl2pPr>
            <a:lvl3pPr marL="914400" indent="0">
              <a:buNone/>
              <a:defRPr sz="1800" b="1">
                <a:solidFill>
                  <a:schemeClr val="tx1"/>
                </a:solidFill>
              </a:defRPr>
            </a:lvl3pPr>
            <a:lvl4pPr marL="1371600" indent="0">
              <a:buNone/>
              <a:defRPr sz="1600" b="1">
                <a:solidFill>
                  <a:schemeClr val="tx1"/>
                </a:solidFill>
              </a:defRPr>
            </a:lvl4pPr>
            <a:lvl5pPr marL="1828800" indent="0">
              <a:buNone/>
              <a:defRPr sz="1600" b="1">
                <a:solidFill>
                  <a:schemeClr val="tx1"/>
                </a:solidFill>
              </a:defRPr>
            </a:lvl5pPr>
            <a:lvl6pPr marL="2286000" indent="0">
              <a:buNone/>
              <a:defRPr sz="1600" b="1">
                <a:solidFill>
                  <a:schemeClr val="tx1"/>
                </a:solidFill>
              </a:defRPr>
            </a:lvl6pPr>
            <a:lvl7pPr marL="2743200" indent="0">
              <a:buNone/>
              <a:defRPr sz="1600" b="1">
                <a:solidFill>
                  <a:schemeClr val="tx1"/>
                </a:solidFill>
              </a:defRPr>
            </a:lvl7pPr>
            <a:lvl8pPr marL="3200400" indent="0">
              <a:buNone/>
              <a:defRPr sz="1600" b="1">
                <a:solidFill>
                  <a:schemeClr val="tx1"/>
                </a:solidFill>
              </a:defRPr>
            </a:lvl8pPr>
            <a:lvl9pPr marL="3657600" indent="0">
              <a:buNone/>
              <a:defRPr sz="1600" b="1">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AC0E104E-F2EE-444F-9E67-997B32DA999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933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WHITE_TextSlide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5"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4022"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720"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3E986B7D-6841-4184-9EDF-E789B044A56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64383442"/>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UE_Text+Photo-Right">
    <p:bg>
      <p:bgPr>
        <a:solidFill>
          <a:schemeClr val="accent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A9A3C25-B848-47B2-8158-65939204C24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05000"/>
            <a:ext cx="4736592"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6C9D61FD-9901-4C03-B149-4AEABFC8291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1844389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UE_Text+Photo-Left">
    <p:bg>
      <p:bgPr>
        <a:solidFill>
          <a:schemeClr val="accent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A9A3C25-B848-47B2-8158-65939204C24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499" y="365125"/>
            <a:ext cx="5523825"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499" y="1905000"/>
            <a:ext cx="5523825"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D71B4EF3-53FA-4D69-8461-7E075022031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3043925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BLUE_TextSlide_3-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5"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4697"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720"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48F0F731-22F3-490A-9B60-4CF05DAED25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552800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UE_TextSlide_Photo+1-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006C1386-C4A3-45CF-912A-FBAE5A22E98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418126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UE_TextSlide_BigNumb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tx1"/>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3568439"/>
            <a:ext cx="5523824" cy="2184661"/>
          </a:xfrm>
        </p:spPr>
        <p:txBody>
          <a:bodyPr/>
          <a:lstStyle>
            <a:lvl1pPr>
              <a:lnSpc>
                <a:spcPct val="100000"/>
              </a:lnSpc>
              <a:spcBef>
                <a:spcPts val="0"/>
              </a:spcBef>
              <a:spcAft>
                <a:spcPts val="1400"/>
              </a:spcAft>
              <a:defRPr sz="30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FA730362-0647-4520-8B69-206FDE30BAF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686387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UE_Photo+BigQuote-1">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a:p>
            <a:pPr lvl="0"/>
            <a:endParaRPr lang="en-US" dirty="0"/>
          </a:p>
        </p:txBody>
      </p:sp>
      <p:sp>
        <p:nvSpPr>
          <p:cNvPr id="7" name="Freeform 5">
            <a:extLst>
              <a:ext uri="{FF2B5EF4-FFF2-40B4-BE49-F238E27FC236}">
                <a16:creationId xmlns:a16="http://schemas.microsoft.com/office/drawing/2014/main" id="{42331782-C3BA-4F33-B173-A1691598FFC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647342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UE_Photo+BigQuote-2">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7796191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UE_Photo+BigQuote-3">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tx1"/>
                </a:solidFill>
              </a:defRPr>
            </a:lvl1pPr>
          </a:lstStyle>
          <a:p>
            <a:r>
              <a:rPr lang="en-US" dirty="0"/>
              <a:t>Click to edit big quote style</a:t>
            </a:r>
          </a:p>
        </p:txBody>
      </p:sp>
      <p:sp>
        <p:nvSpPr>
          <p:cNvPr id="8" name="Freeform 5">
            <a:extLst>
              <a:ext uri="{FF2B5EF4-FFF2-40B4-BE49-F238E27FC236}">
                <a16:creationId xmlns:a16="http://schemas.microsoft.com/office/drawing/2014/main" id="{478EFB3D-9D32-4A4C-A209-BB5CC963498B}"/>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2663784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UE_Photo+BigQuote-4">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0F007C-1698-4431-8841-091B8233CECE}"/>
              </a:ext>
            </a:extLst>
          </p:cNvPr>
          <p:cNvSpPr>
            <a:spLocks noGrp="1"/>
          </p:cNvSpPr>
          <p:nvPr>
            <p:ph type="pic" sz="quarter" idx="13"/>
          </p:nvPr>
        </p:nvSpPr>
        <p:spPr>
          <a:xfrm>
            <a:off x="0" y="0"/>
            <a:ext cx="121920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p:txBody>
          <a:bodyPr/>
          <a:lstStyle>
            <a:lvl1pPr>
              <a:defRPr sz="5400">
                <a:solidFill>
                  <a:schemeClr val="tx1"/>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4C9045F0-71F1-4313-AC39-D7B161B9F71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2901948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UE_Photo+BigQuote+Text-1">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68296"/>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 name="Content Placeholder 2">
            <a:extLst>
              <a:ext uri="{FF2B5EF4-FFF2-40B4-BE49-F238E27FC236}">
                <a16:creationId xmlns:a16="http://schemas.microsoft.com/office/drawing/2014/main" id="{6B2B8829-4A64-4533-8959-182AFDAE8E31}"/>
              </a:ext>
            </a:extLst>
          </p:cNvPr>
          <p:cNvSpPr>
            <a:spLocks noGrp="1"/>
          </p:cNvSpPr>
          <p:nvPr>
            <p:ph sz="half" idx="1" hasCustomPrompt="1"/>
          </p:nvPr>
        </p:nvSpPr>
        <p:spPr>
          <a:xfrm>
            <a:off x="381676" y="3149600"/>
            <a:ext cx="4735916"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4555095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_TextSlide_Photo+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lvl1pPr>
            <a:lvl2pPr>
              <a:defRPr/>
            </a:lvl2pPr>
            <a:lvl3pPr>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D2A12F29-966B-41CC-8056-66C3A0CE56A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2406660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UE_Photo+BigQuote+Text-2">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tx1"/>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0F4F7380-7674-46B1-9978-0792ABE2DDD6}"/>
              </a:ext>
            </a:extLst>
          </p:cNvPr>
          <p:cNvSpPr>
            <a:spLocks noGrp="1"/>
          </p:cNvSpPr>
          <p:nvPr>
            <p:ph sz="half" idx="1" hasCustomPrompt="1"/>
          </p:nvPr>
        </p:nvSpPr>
        <p:spPr>
          <a:xfrm>
            <a:off x="6286500" y="3149600"/>
            <a:ext cx="5524500"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9D42542F-A7B6-4F74-92BB-48BF9DFC9E6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686986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BLUE_Title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38B00631-87C7-4CA9-B46A-A89E9BFD91A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1898271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UE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EE6DE-DB4F-403B-BA90-BC5667D0103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5" name="Freeform 5">
            <a:extLst>
              <a:ext uri="{FF2B5EF4-FFF2-40B4-BE49-F238E27FC236}">
                <a16:creationId xmlns:a16="http://schemas.microsoft.com/office/drawing/2014/main" id="{FF11F80A-B06A-4D70-B7CF-0199ACDE4C6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Date Placeholder 5">
            <a:extLst>
              <a:ext uri="{FF2B5EF4-FFF2-40B4-BE49-F238E27FC236}">
                <a16:creationId xmlns:a16="http://schemas.microsoft.com/office/drawing/2014/main" id="{24A5AB40-48BA-4442-A379-CE820FC57505}"/>
              </a:ext>
            </a:extLst>
          </p:cNvPr>
          <p:cNvSpPr>
            <a:spLocks noGrp="1"/>
          </p:cNvSpPr>
          <p:nvPr>
            <p:ph type="dt" sz="half" idx="13"/>
          </p:nvPr>
        </p:nvSpPr>
        <p:spPr/>
        <p:txBody>
          <a:bodyPr/>
          <a:lstStyle>
            <a:lvl1pPr>
              <a:defRPr>
                <a:solidFill>
                  <a:schemeClr val="tx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A59A1121-2D9C-44DB-9BD2-0A1408B17841}"/>
              </a:ext>
            </a:extLst>
          </p:cNvPr>
          <p:cNvSpPr>
            <a:spLocks noGrp="1"/>
          </p:cNvSpPr>
          <p:nvPr>
            <p:ph type="ftr" sz="quarter" idx="14"/>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2015896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UE_Big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D5888877-0535-4C21-8D42-304A2C2BD32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2122936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_BigQuote+Text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tx1"/>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421ABB6D-AE43-4CEA-B0D2-6A4E16F8D5C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4836470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UE_ThankYou-1">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tx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F2FDD5DE-5E3D-4194-BE87-0150D3DD6F3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3343550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UE_ThankYou-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tx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50BD4645-AA0D-4CDC-9654-51835491719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118051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UE_ThankYou-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tx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E64D7967-5405-4577-84D4-B9915767F02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0285881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GREY_Title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tx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tx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13832368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GREY_TextSlide_1-colum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Freeform 5">
            <a:extLst>
              <a:ext uri="{FF2B5EF4-FFF2-40B4-BE49-F238E27FC236}">
                <a16:creationId xmlns:a16="http://schemas.microsoft.com/office/drawing/2014/main" id="{0D518933-C06B-479E-8487-1189C2548F6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424210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Slide_Big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accent1"/>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p:nvPr>
        </p:nvSpPr>
        <p:spPr>
          <a:xfrm>
            <a:off x="381676" y="3568439"/>
            <a:ext cx="5523824" cy="2184661"/>
          </a:xfrm>
        </p:spPr>
        <p:txBody>
          <a:bodyPr/>
          <a:lstStyle>
            <a:lvl1pPr>
              <a:lnSpc>
                <a:spcPct val="100000"/>
              </a:lnSpc>
              <a:spcBef>
                <a:spcPts val="0"/>
              </a:spcBef>
              <a:spcAft>
                <a:spcPts val="1400"/>
              </a:spcAft>
              <a:defRPr sz="3000">
                <a:solidFill>
                  <a:schemeClr val="accent1"/>
                </a:solidFill>
                <a:latin typeface="+mj-lt"/>
              </a:defRPr>
            </a:lvl1pPr>
          </a:lstStyle>
          <a:p>
            <a:pPr lvl="0"/>
            <a:r>
              <a:rPr lang="en-US"/>
              <a:t>Click to edit Master text styles</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86FBDC1F-BBEC-45A3-B377-2DA8754728D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615094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GREY_TextSlide_2-colum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5B7B4106-2F1F-45B9-9A64-FAC3DF7E09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349805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GREY_TextSlide_Comparison-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p:nvPr>
        </p:nvSpPr>
        <p:spPr>
          <a:xfrm>
            <a:off x="381000" y="1485900"/>
            <a:ext cx="5524500" cy="612648"/>
          </a:xfrm>
        </p:spPr>
        <p:txBody>
          <a:bodyPr anchor="t" anchorCtr="0"/>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p:nvPr>
        </p:nvSpPr>
        <p:spPr>
          <a:xfrm>
            <a:off x="6286500" y="1485900"/>
            <a:ext cx="5524500" cy="612648"/>
          </a:xfrm>
        </p:spPr>
        <p:txBody>
          <a:bodyPr anchor="t" anchorCtr="0"/>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70E2943B-F3BB-4745-8729-DFACD7E9435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640299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EY_Text+Photo-Right">
    <p:bg>
      <p:bgPr>
        <a:solidFill>
          <a:schemeClr val="bg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263EF67-71D6-425F-9F93-AD2BCA30BDBF}"/>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01952"/>
            <a:ext cx="4736592"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9247D218-D62C-4742-ACE7-429AA3B6153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696261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EY_Text+Photo-Left">
    <p:bg>
      <p:bgPr>
        <a:solidFill>
          <a:schemeClr val="bg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263EF67-71D6-425F-9F93-AD2BCA30BDBF}"/>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500" y="365125"/>
            <a:ext cx="5524500" cy="612648"/>
          </a:xfrm>
        </p:spPr>
        <p:txBody>
          <a:bodyPr/>
          <a:lstStyle>
            <a:lvl1pPr>
              <a:defRPr>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500" y="1899696"/>
            <a:ext cx="5524500"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9718B2F2-5726-48B1-8DC8-614E01AE8BC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05294277"/>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GREY_TextSlide_3-colum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5"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4022"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720" y="1485900"/>
            <a:ext cx="3383280"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3E986B7D-6841-4184-9EDF-E789B044A56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379860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REY_TextSlide_Photo+1-colum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D2A12F29-966B-41CC-8056-66C3A0CE56A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8258793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REY_TextSlide_BigNumb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accent1"/>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p:nvPr>
        </p:nvSpPr>
        <p:spPr>
          <a:xfrm>
            <a:off x="381676" y="3568439"/>
            <a:ext cx="5523824" cy="2184661"/>
          </a:xfrm>
        </p:spPr>
        <p:txBody>
          <a:bodyPr/>
          <a:lstStyle>
            <a:lvl1pPr>
              <a:lnSpc>
                <a:spcPct val="100000"/>
              </a:lnSpc>
              <a:spcBef>
                <a:spcPts val="0"/>
              </a:spcBef>
              <a:spcAft>
                <a:spcPts val="1400"/>
              </a:spcAft>
              <a:defRPr sz="3000">
                <a:solidFill>
                  <a:schemeClr val="accent1"/>
                </a:solidFill>
                <a:latin typeface="+mj-lt"/>
              </a:defRPr>
            </a:lvl1pPr>
          </a:lstStyle>
          <a:p>
            <a:pPr lvl="0"/>
            <a:r>
              <a:rPr lang="en-US"/>
              <a:t>Click to edit Master text styles</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86FBDC1F-BBEC-45A3-B377-2DA8754728D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2938060"/>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REY_Photo+BigQuote-1">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bg2">
              <a:lumMod val="90000"/>
            </a:schemeClr>
          </a:solidFill>
        </p:spPr>
        <p:txBody>
          <a:bodyPr anchor="ctr" anchorCtr="0"/>
          <a:lstStyle>
            <a:lvl1pPr algn="ctr">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p:txBody>
      </p:sp>
      <p:sp>
        <p:nvSpPr>
          <p:cNvPr id="7" name="Freeform 5">
            <a:extLst>
              <a:ext uri="{FF2B5EF4-FFF2-40B4-BE49-F238E27FC236}">
                <a16:creationId xmlns:a16="http://schemas.microsoft.com/office/drawing/2014/main" id="{57426538-B659-460A-A700-D799FA6E6BA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7628189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GREY_Photo+BigQuote-2">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accent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10210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REY_Photo+BigQuote-3">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accent1"/>
                </a:solidFill>
              </a:defRPr>
            </a:lvl1pPr>
          </a:lstStyle>
          <a:p>
            <a:r>
              <a:rPr lang="en-US" dirty="0"/>
              <a:t>Click to edit big quote style</a:t>
            </a:r>
          </a:p>
        </p:txBody>
      </p:sp>
      <p:sp>
        <p:nvSpPr>
          <p:cNvPr id="8" name="Freeform 5">
            <a:extLst>
              <a:ext uri="{FF2B5EF4-FFF2-40B4-BE49-F238E27FC236}">
                <a16:creationId xmlns:a16="http://schemas.microsoft.com/office/drawing/2014/main" id="{994CCE3D-0857-40B5-B26B-615050BD500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1494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_Photo+BigQuote-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bg2">
              <a:lumMod val="90000"/>
            </a:schemeClr>
          </a:solidFill>
        </p:spPr>
        <p:txBody>
          <a:bodyPr anchor="ctr" anchorCtr="0"/>
          <a:lstStyle>
            <a:lvl1pPr algn="ctr">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p:txBody>
      </p:sp>
      <p:sp>
        <p:nvSpPr>
          <p:cNvPr id="7" name="Freeform 5">
            <a:extLst>
              <a:ext uri="{FF2B5EF4-FFF2-40B4-BE49-F238E27FC236}">
                <a16:creationId xmlns:a16="http://schemas.microsoft.com/office/drawing/2014/main" id="{57426538-B659-460A-A700-D799FA6E6BA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22210177"/>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GREY_Photo+BigQuote-4">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33D383-98C3-40EB-8FCB-C0B373AAFF85}"/>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a:xfrm>
            <a:off x="381000" y="365125"/>
            <a:ext cx="11429324" cy="609398"/>
          </a:xfrm>
        </p:spPr>
        <p:txBody>
          <a:bodyPr/>
          <a:lstStyle>
            <a:lvl1pPr>
              <a:defRPr sz="5400">
                <a:solidFill>
                  <a:schemeClr val="accent1"/>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A530C12F-5F3E-460C-8164-7A1A8B1114B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58765200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GREY_Title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9E037E20-29EF-410F-AA70-D50FAE88B30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2291307"/>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REY_Photo+BigQuote+Text-1">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70015"/>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Content Placeholder 2">
            <a:extLst>
              <a:ext uri="{FF2B5EF4-FFF2-40B4-BE49-F238E27FC236}">
                <a16:creationId xmlns:a16="http://schemas.microsoft.com/office/drawing/2014/main" id="{1CB5CFF4-A7D5-477F-B201-BBCD0B64C3A4}"/>
              </a:ext>
            </a:extLst>
          </p:cNvPr>
          <p:cNvSpPr>
            <a:spLocks noGrp="1"/>
          </p:cNvSpPr>
          <p:nvPr>
            <p:ph sz="half" idx="1" hasCustomPrompt="1"/>
          </p:nvPr>
        </p:nvSpPr>
        <p:spPr>
          <a:xfrm>
            <a:off x="381676" y="3149600"/>
            <a:ext cx="4735916" cy="2603499"/>
          </a:xfrm>
        </p:spPr>
        <p:txBody>
          <a:bodyPr/>
          <a:lstStyle>
            <a:lvl1pPr>
              <a:defRPr sz="2400"/>
            </a:lvl1pPr>
            <a:lvl2pPr>
              <a:defRPr sz="2000"/>
            </a:lvl2pPr>
            <a:lvl3pPr>
              <a:defRPr sz="2000"/>
            </a:lvl3pPr>
            <a:lvl4pPr>
              <a:defRPr sz="2000"/>
            </a:lvl4pPr>
            <a:lvl5pPr>
              <a:defRPr sz="2000">
                <a:solidFill>
                  <a:schemeClr val="accent1"/>
                </a:solidFill>
              </a:defRPr>
            </a:lvl5pPr>
            <a:lvl6pPr>
              <a:defRPr sz="2000">
                <a:solidFill>
                  <a:schemeClr val="accent1"/>
                </a:solidFill>
              </a:defRPr>
            </a:lvl6pPr>
            <a:lvl7pPr>
              <a:defRPr sz="2000">
                <a:solidFill>
                  <a:schemeClr val="accent1"/>
                </a:solidFill>
              </a:defRPr>
            </a:lvl7pPr>
            <a:lvl8pPr>
              <a:defRPr sz="2000">
                <a:solidFill>
                  <a:schemeClr val="accent1"/>
                </a:solidFill>
              </a:defRPr>
            </a:lvl8pPr>
            <a:lvl9pPr>
              <a:defRPr sz="20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14020324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REY_Photo+BigQuote+Text-2">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tx1"/>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7EF8E3E7-B486-4E16-8D8D-24A8994ECCD8}"/>
              </a:ext>
            </a:extLst>
          </p:cNvPr>
          <p:cNvSpPr>
            <a:spLocks noGrp="1"/>
          </p:cNvSpPr>
          <p:nvPr>
            <p:ph sz="half" idx="1" hasCustomPrompt="1"/>
          </p:nvPr>
        </p:nvSpPr>
        <p:spPr>
          <a:xfrm>
            <a:off x="6286500" y="3149600"/>
            <a:ext cx="5524500" cy="2603499"/>
          </a:xfrm>
        </p:spPr>
        <p:txBody>
          <a:bodyPr/>
          <a:lstStyle>
            <a:lvl1pPr>
              <a:defRPr sz="2400"/>
            </a:lvl1pPr>
            <a:lvl2pPr>
              <a:defRPr sz="2000"/>
            </a:lvl2pPr>
            <a:lvl3pPr>
              <a:defRPr sz="2000"/>
            </a:lvl3pPr>
            <a:lvl4pPr>
              <a:defRPr sz="2000"/>
            </a:lvl4pPr>
            <a:lvl5pPr>
              <a:defRPr sz="2000">
                <a:solidFill>
                  <a:schemeClr val="accent1"/>
                </a:solidFill>
              </a:defRPr>
            </a:lvl5pPr>
            <a:lvl6pPr>
              <a:defRPr sz="2000">
                <a:solidFill>
                  <a:schemeClr val="accent1"/>
                </a:solidFill>
              </a:defRPr>
            </a:lvl6pPr>
            <a:lvl7pPr>
              <a:defRPr sz="2000">
                <a:solidFill>
                  <a:schemeClr val="accent1"/>
                </a:solidFill>
              </a:defRPr>
            </a:lvl7pPr>
            <a:lvl8pPr>
              <a:defRPr sz="2000">
                <a:solidFill>
                  <a:schemeClr val="accent1"/>
                </a:solidFill>
              </a:defRPr>
            </a:lvl8pPr>
            <a:lvl9pPr>
              <a:defRPr sz="20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66DFE19B-B702-4D5E-BF8B-BCD8FCF4F73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807426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GREY_Blank">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EE6DE-DB4F-403B-BA90-BC5667D0103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5" name="Freeform 5">
            <a:extLst>
              <a:ext uri="{FF2B5EF4-FFF2-40B4-BE49-F238E27FC236}">
                <a16:creationId xmlns:a16="http://schemas.microsoft.com/office/drawing/2014/main" id="{1A86010D-9F01-497B-8478-6CF04E7FA29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Date Placeholder 5">
            <a:extLst>
              <a:ext uri="{FF2B5EF4-FFF2-40B4-BE49-F238E27FC236}">
                <a16:creationId xmlns:a16="http://schemas.microsoft.com/office/drawing/2014/main" id="{DC8B291B-C350-40DC-9A39-2787F8C59105}"/>
              </a:ext>
            </a:extLst>
          </p:cNvPr>
          <p:cNvSpPr>
            <a:spLocks noGrp="1"/>
          </p:cNvSpPr>
          <p:nvPr>
            <p:ph type="dt" sz="half" idx="13"/>
          </p:nvPr>
        </p:nvSpPr>
        <p:spPr/>
        <p:txBody>
          <a:bodyPr/>
          <a:lstStyle>
            <a:lvl1pPr>
              <a:defRPr>
                <a:solidFill>
                  <a:schemeClr val="tx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34B859E5-57E2-4748-9A66-3A5F504AB783}"/>
              </a:ext>
            </a:extLst>
          </p:cNvPr>
          <p:cNvSpPr>
            <a:spLocks noGrp="1"/>
          </p:cNvSpPr>
          <p:nvPr>
            <p:ph type="ftr" sz="quarter" idx="14"/>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954237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REY_Big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01B54392-5290-4FF8-96DF-1F298545288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0590978"/>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GREY_BigQuote+Text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tx1"/>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accent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8F7DBB32-5E98-4234-B4C8-ABF8C73CA5B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8091734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GREY_ThankYou-1">
    <p:bg>
      <p:bgPr>
        <a:solidFill>
          <a:schemeClr val="bg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0F5EA913-91DE-4286-B6E6-13E414E8221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90437339"/>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GREY_ThankYou-2">
    <p:bg>
      <p:bgPr>
        <a:solidFill>
          <a:schemeClr val="bg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AD4A7B18-21C4-40A0-91F0-221DC1CC68B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22814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REY_ThankYou-3">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312A9C5F-0071-4A15-8142-51137938E39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912985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Photo+BigQuote-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04562328"/>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HALF-GREY_TitleSlid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740AA-067B-448B-85BC-B34E6A67E5BC}"/>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526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5260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accent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39396470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HALF-BLACK_TitleSlide">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5F127-4E3B-48EA-B6F5-E3D5675A9CD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526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5260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a:xfrm>
            <a:off x="955370" y="6162324"/>
            <a:ext cx="4950130" cy="365125"/>
          </a:xfrm>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216665368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HALF-YELLOW_TitleSlide">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5F127-4E3B-48EA-B6F5-E3D5675A9CD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526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5260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tx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a:xfrm>
            <a:off x="955370" y="6162324"/>
            <a:ext cx="4950130" cy="365125"/>
          </a:xfrm>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259948887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HALF-BLUE_TitleSlid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5F127-4E3B-48EA-B6F5-E3D5675A9CD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526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5260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a:xfrm>
            <a:off x="955370" y="6162324"/>
            <a:ext cx="4950130" cy="365125"/>
          </a:xfrm>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276622193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HALF-RED_TitleSlid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5F127-4E3B-48EA-B6F5-E3D5675A9CD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524500" cy="2387600"/>
          </a:xfrm>
        </p:spPr>
        <p:txBody>
          <a:bodyPr anchor="t" anchorCtr="0"/>
          <a:lstStyle>
            <a:lvl1pPr algn="l">
              <a:lnSpc>
                <a:spcPts val="5800"/>
              </a:lnSpc>
              <a:defRPr sz="5600">
                <a:solidFill>
                  <a:schemeClr val="accent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5245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a:xfrm>
            <a:off x="955370" y="6162324"/>
            <a:ext cx="4950130" cy="365125"/>
          </a:xfrm>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27059287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WHITE-PHOTO-1_Title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56FD734C-437D-47E1-A106-06F8EB8C04AA}"/>
              </a:ext>
            </a:extLst>
          </p:cNvPr>
          <p:cNvSpPr>
            <a:spLocks noGrp="1"/>
          </p:cNvSpPr>
          <p:nvPr>
            <p:ph type="pic" sz="quarter" idx="13"/>
          </p:nvPr>
        </p:nvSpPr>
        <p:spPr>
          <a:xfrm>
            <a:off x="4921950" y="0"/>
            <a:ext cx="7271425"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0" fmla="*/ 0 w 7632000"/>
              <a:gd name="connsiteY0" fmla="*/ 0 h 6858000"/>
              <a:gd name="connsiteX1" fmla="*/ 7632000 w 7632000"/>
              <a:gd name="connsiteY1" fmla="*/ 0 h 6858000"/>
              <a:gd name="connsiteX2" fmla="*/ 7241475 w 7632000"/>
              <a:gd name="connsiteY2" fmla="*/ 6853238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8" fmla="*/ 0 w 7632000"/>
              <a:gd name="connsiteY8" fmla="*/ 0 h 6858000"/>
              <a:gd name="connsiteX0" fmla="*/ 0 w 7270050"/>
              <a:gd name="connsiteY0" fmla="*/ 0 h 6858000"/>
              <a:gd name="connsiteX1" fmla="*/ 7270050 w 7270050"/>
              <a:gd name="connsiteY1" fmla="*/ 0 h 6858000"/>
              <a:gd name="connsiteX2" fmla="*/ 7241475 w 7270050"/>
              <a:gd name="connsiteY2" fmla="*/ 6853238 h 6858000"/>
              <a:gd name="connsiteX3" fmla="*/ 2291650 w 7270050"/>
              <a:gd name="connsiteY3" fmla="*/ 6858000 h 6858000"/>
              <a:gd name="connsiteX4" fmla="*/ 2291650 w 7270050"/>
              <a:gd name="connsiteY4" fmla="*/ 6444218 h 6858000"/>
              <a:gd name="connsiteX5" fmla="*/ 2291650 w 7270050"/>
              <a:gd name="connsiteY5" fmla="*/ 2287588 h 6858000"/>
              <a:gd name="connsiteX6" fmla="*/ 7767 w 7270050"/>
              <a:gd name="connsiteY6" fmla="*/ 1588 h 6858000"/>
              <a:gd name="connsiteX7" fmla="*/ 0 w 7270050"/>
              <a:gd name="connsiteY7" fmla="*/ 1588 h 6858000"/>
              <a:gd name="connsiteX8" fmla="*/ 0 w 7270050"/>
              <a:gd name="connsiteY8" fmla="*/ 0 h 6858000"/>
              <a:gd name="connsiteX0" fmla="*/ 0 w 7270050"/>
              <a:gd name="connsiteY0" fmla="*/ 0 h 6858001"/>
              <a:gd name="connsiteX1" fmla="*/ 7270050 w 7270050"/>
              <a:gd name="connsiteY1" fmla="*/ 0 h 6858001"/>
              <a:gd name="connsiteX2" fmla="*/ 725576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0050"/>
              <a:gd name="connsiteY0" fmla="*/ 0 h 6858001"/>
              <a:gd name="connsiteX1" fmla="*/ 7270050 w 7270050"/>
              <a:gd name="connsiteY1" fmla="*/ 0 h 6858001"/>
              <a:gd name="connsiteX2" fmla="*/ 693191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1425"/>
              <a:gd name="connsiteY0" fmla="*/ 0 h 6858000"/>
              <a:gd name="connsiteX1" fmla="*/ 7270050 w 7271425"/>
              <a:gd name="connsiteY1" fmla="*/ 0 h 6858000"/>
              <a:gd name="connsiteX2" fmla="*/ 7270051 w 7271425"/>
              <a:gd name="connsiteY2" fmla="*/ 6848476 h 6858000"/>
              <a:gd name="connsiteX3" fmla="*/ 2291650 w 7271425"/>
              <a:gd name="connsiteY3" fmla="*/ 6858000 h 6858000"/>
              <a:gd name="connsiteX4" fmla="*/ 2291650 w 7271425"/>
              <a:gd name="connsiteY4" fmla="*/ 6444218 h 6858000"/>
              <a:gd name="connsiteX5" fmla="*/ 2291650 w 7271425"/>
              <a:gd name="connsiteY5" fmla="*/ 2287588 h 6858000"/>
              <a:gd name="connsiteX6" fmla="*/ 7767 w 7271425"/>
              <a:gd name="connsiteY6" fmla="*/ 1588 h 6858000"/>
              <a:gd name="connsiteX7" fmla="*/ 0 w 7271425"/>
              <a:gd name="connsiteY7" fmla="*/ 1588 h 6858000"/>
              <a:gd name="connsiteX8" fmla="*/ 0 w 727142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425" h="6858000">
                <a:moveTo>
                  <a:pt x="0" y="0"/>
                </a:moveTo>
                <a:lnTo>
                  <a:pt x="7270050" y="0"/>
                </a:lnTo>
                <a:cubicBezTo>
                  <a:pt x="7265288" y="2286000"/>
                  <a:pt x="7274813" y="4562476"/>
                  <a:pt x="7270051" y="6848476"/>
                </a:cubicBezTo>
                <a:lnTo>
                  <a:pt x="2291650" y="6858000"/>
                </a:lnTo>
                <a:lnTo>
                  <a:pt x="2291650" y="6444218"/>
                </a:lnTo>
                <a:lnTo>
                  <a:pt x="2291650" y="2287588"/>
                </a:lnTo>
                <a:cubicBezTo>
                  <a:pt x="1030756" y="2287588"/>
                  <a:pt x="7767" y="1263651"/>
                  <a:pt x="7767" y="1588"/>
                </a:cubicBezTo>
                <a:lnTo>
                  <a:pt x="0" y="1588"/>
                </a:lnTo>
                <a:lnTo>
                  <a:pt x="0" y="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accent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493431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WHITE-PHOTO-2_TitleSlide">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62722016-390D-4AA3-9267-8DCD89E38F2F}"/>
              </a:ext>
            </a:extLst>
          </p:cNvPr>
          <p:cNvSpPr>
            <a:spLocks noGrp="1"/>
          </p:cNvSpPr>
          <p:nvPr>
            <p:ph type="pic" sz="quarter" idx="14"/>
          </p:nvPr>
        </p:nvSpPr>
        <p:spPr>
          <a:xfrm>
            <a:off x="5706079" y="-2"/>
            <a:ext cx="6507275" cy="6863318"/>
          </a:xfrm>
          <a:custGeom>
            <a:avLst/>
            <a:gdLst>
              <a:gd name="connsiteX0" fmla="*/ 0 w 4597199"/>
              <a:gd name="connsiteY0" fmla="*/ 0 h 4593599"/>
              <a:gd name="connsiteX1" fmla="*/ 4597199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0" fmla="*/ 0 w 4597199"/>
              <a:gd name="connsiteY0" fmla="*/ 0 h 4593599"/>
              <a:gd name="connsiteX1" fmla="*/ 4340812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20" fmla="*/ 0 w 4597199"/>
              <a:gd name="connsiteY20" fmla="*/ 0 h 4593599"/>
              <a:gd name="connsiteX0" fmla="*/ 0 w 4344374"/>
              <a:gd name="connsiteY0" fmla="*/ 0 h 4597160"/>
              <a:gd name="connsiteX1" fmla="*/ 4340812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44374"/>
              <a:gd name="connsiteY0" fmla="*/ 0 h 4597160"/>
              <a:gd name="connsiteX1" fmla="*/ 4233984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58677"/>
              <a:gd name="connsiteY0" fmla="*/ 0 h 4597160"/>
              <a:gd name="connsiteX1" fmla="*/ 4358617 w 4358677"/>
              <a:gd name="connsiteY1" fmla="*/ 0 h 4597160"/>
              <a:gd name="connsiteX2" fmla="*/ 4344374 w 4358677"/>
              <a:gd name="connsiteY2" fmla="*/ 4597160 h 4597160"/>
              <a:gd name="connsiteX3" fmla="*/ 761399 w 4358677"/>
              <a:gd name="connsiteY3" fmla="*/ 4593599 h 4597160"/>
              <a:gd name="connsiteX4" fmla="*/ 0 w 4358677"/>
              <a:gd name="connsiteY4" fmla="*/ 3833781 h 4597160"/>
              <a:gd name="connsiteX5" fmla="*/ 0 w 4358677"/>
              <a:gd name="connsiteY5" fmla="*/ 3828704 h 4597160"/>
              <a:gd name="connsiteX6" fmla="*/ 761400 w 4358677"/>
              <a:gd name="connsiteY6" fmla="*/ 3828704 h 4597160"/>
              <a:gd name="connsiteX7" fmla="*/ 0 w 4358677"/>
              <a:gd name="connsiteY7" fmla="*/ 3068885 h 4597160"/>
              <a:gd name="connsiteX8" fmla="*/ 0 w 4358677"/>
              <a:gd name="connsiteY8" fmla="*/ 3063809 h 4597160"/>
              <a:gd name="connsiteX9" fmla="*/ 761400 w 4358677"/>
              <a:gd name="connsiteY9" fmla="*/ 3063809 h 4597160"/>
              <a:gd name="connsiteX10" fmla="*/ 0 w 4358677"/>
              <a:gd name="connsiteY10" fmla="*/ 2301191 h 4597160"/>
              <a:gd name="connsiteX11" fmla="*/ 0 w 4358677"/>
              <a:gd name="connsiteY11" fmla="*/ 2296096 h 4597160"/>
              <a:gd name="connsiteX12" fmla="*/ 761400 w 4358677"/>
              <a:gd name="connsiteY12" fmla="*/ 2296096 h 4597160"/>
              <a:gd name="connsiteX13" fmla="*/ 0 w 4358677"/>
              <a:gd name="connsiteY13" fmla="*/ 1536277 h 4597160"/>
              <a:gd name="connsiteX14" fmla="*/ 0 w 4358677"/>
              <a:gd name="connsiteY14" fmla="*/ 1531200 h 4597160"/>
              <a:gd name="connsiteX15" fmla="*/ 761400 w 4358677"/>
              <a:gd name="connsiteY15" fmla="*/ 1531200 h 4597160"/>
              <a:gd name="connsiteX16" fmla="*/ 0 w 4358677"/>
              <a:gd name="connsiteY16" fmla="*/ 771381 h 4597160"/>
              <a:gd name="connsiteX17" fmla="*/ 0 w 4358677"/>
              <a:gd name="connsiteY17" fmla="*/ 766304 h 4597160"/>
              <a:gd name="connsiteX18" fmla="*/ 761400 w 4358677"/>
              <a:gd name="connsiteY18" fmla="*/ 766304 h 4597160"/>
              <a:gd name="connsiteX19" fmla="*/ 0 w 4358677"/>
              <a:gd name="connsiteY19" fmla="*/ 5086 h 4597160"/>
              <a:gd name="connsiteX20" fmla="*/ 0 w 4358677"/>
              <a:gd name="connsiteY20" fmla="*/ 0 h 459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677" h="4597160">
                <a:moveTo>
                  <a:pt x="0" y="0"/>
                </a:moveTo>
                <a:lnTo>
                  <a:pt x="4358617" y="0"/>
                </a:lnTo>
                <a:cubicBezTo>
                  <a:pt x="4359804" y="1532387"/>
                  <a:pt x="4343187" y="3064773"/>
                  <a:pt x="4344374" y="4597160"/>
                </a:cubicBezTo>
                <a:lnTo>
                  <a:pt x="761399" y="4593599"/>
                </a:lnTo>
                <a:lnTo>
                  <a:pt x="0" y="3833781"/>
                </a:lnTo>
                <a:lnTo>
                  <a:pt x="0" y="3828704"/>
                </a:lnTo>
                <a:lnTo>
                  <a:pt x="761400" y="3828704"/>
                </a:lnTo>
                <a:lnTo>
                  <a:pt x="0" y="3068885"/>
                </a:lnTo>
                <a:lnTo>
                  <a:pt x="0" y="3063809"/>
                </a:lnTo>
                <a:lnTo>
                  <a:pt x="761400" y="3063809"/>
                </a:lnTo>
                <a:lnTo>
                  <a:pt x="0" y="2301191"/>
                </a:lnTo>
                <a:lnTo>
                  <a:pt x="0" y="2296096"/>
                </a:lnTo>
                <a:lnTo>
                  <a:pt x="761400" y="2296096"/>
                </a:lnTo>
                <a:lnTo>
                  <a:pt x="0" y="1536277"/>
                </a:lnTo>
                <a:lnTo>
                  <a:pt x="0" y="1531200"/>
                </a:lnTo>
                <a:lnTo>
                  <a:pt x="761400" y="1531200"/>
                </a:lnTo>
                <a:lnTo>
                  <a:pt x="0" y="771381"/>
                </a:lnTo>
                <a:lnTo>
                  <a:pt x="0" y="766304"/>
                </a:lnTo>
                <a:lnTo>
                  <a:pt x="761400" y="766304"/>
                </a:lnTo>
                <a:lnTo>
                  <a:pt x="0" y="5086"/>
                </a:lnTo>
                <a:lnTo>
                  <a:pt x="0" y="0"/>
                </a:lnTo>
                <a:close/>
              </a:path>
            </a:pathLst>
          </a:custGeom>
          <a:solidFill>
            <a:schemeClr val="bg2">
              <a:lumMod val="90000"/>
            </a:schemeClr>
          </a:solidFill>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325079"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325079"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accent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9181992"/>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WHITE-PHOTO-3_TitleSlid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D29FB13F-F481-4850-8A44-6B7F02511333}"/>
              </a:ext>
            </a:extLst>
          </p:cNvPr>
          <p:cNvSpPr>
            <a:spLocks noGrp="1"/>
          </p:cNvSpPr>
          <p:nvPr>
            <p:ph type="pic" sz="quarter" idx="13"/>
          </p:nvPr>
        </p:nvSpPr>
        <p:spPr>
          <a:xfrm>
            <a:off x="6477038" y="0"/>
            <a:ext cx="5714962"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0" fmla="*/ 0 w 6091200"/>
              <a:gd name="connsiteY0" fmla="*/ 0 h 6858000"/>
              <a:gd name="connsiteX1" fmla="*/ 5714962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6" fmla="*/ 0 w 6091200"/>
              <a:gd name="connsiteY6" fmla="*/ 0 h 6858000"/>
              <a:gd name="connsiteX0" fmla="*/ 0 w 5714962"/>
              <a:gd name="connsiteY0" fmla="*/ 0 h 6858000"/>
              <a:gd name="connsiteX1" fmla="*/ 5714962 w 5714962"/>
              <a:gd name="connsiteY1" fmla="*/ 0 h 6858000"/>
              <a:gd name="connsiteX2" fmla="*/ 5705438 w 5714962"/>
              <a:gd name="connsiteY2" fmla="*/ 6858000 h 6858000"/>
              <a:gd name="connsiteX3" fmla="*/ 2286000 w 5714962"/>
              <a:gd name="connsiteY3" fmla="*/ 6858000 h 6858000"/>
              <a:gd name="connsiteX4" fmla="*/ 2286000 w 5714962"/>
              <a:gd name="connsiteY4" fmla="*/ 3429000 h 6858000"/>
              <a:gd name="connsiteX5" fmla="*/ 0 w 5714962"/>
              <a:gd name="connsiteY5" fmla="*/ 3429000 h 6858000"/>
              <a:gd name="connsiteX6" fmla="*/ 0 w 57149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962" h="6858000">
                <a:moveTo>
                  <a:pt x="0" y="0"/>
                </a:moveTo>
                <a:lnTo>
                  <a:pt x="5714962" y="0"/>
                </a:lnTo>
                <a:cubicBezTo>
                  <a:pt x="5711787" y="2286000"/>
                  <a:pt x="5708613" y="4572000"/>
                  <a:pt x="5705438" y="6858000"/>
                </a:cubicBezTo>
                <a:lnTo>
                  <a:pt x="2286000" y="6858000"/>
                </a:lnTo>
                <a:lnTo>
                  <a:pt x="2286000" y="3429000"/>
                </a:lnTo>
                <a:lnTo>
                  <a:pt x="0" y="3429000"/>
                </a:lnTo>
                <a:lnTo>
                  <a:pt x="0" y="0"/>
                </a:lnTo>
                <a:close/>
              </a:path>
            </a:pathLst>
          </a:custGeom>
          <a:solidFill>
            <a:schemeClr val="bg2">
              <a:lumMod val="90000"/>
            </a:schemeClr>
          </a:solidFill>
          <a:ln>
            <a:noFill/>
          </a:ln>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accent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097579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WHITE-PHOTO-4_Title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E9D88FC-E98C-4EEA-8137-242BC843512F}"/>
              </a:ext>
            </a:extLst>
          </p:cNvPr>
          <p:cNvSpPr>
            <a:spLocks noGrp="1"/>
          </p:cNvSpPr>
          <p:nvPr>
            <p:ph type="pic" sz="quarter" idx="13"/>
          </p:nvPr>
        </p:nvSpPr>
        <p:spPr>
          <a:xfrm>
            <a:off x="4619057" y="0"/>
            <a:ext cx="6849789" cy="6858000"/>
          </a:xfrm>
          <a:custGeom>
            <a:avLst/>
            <a:gdLst>
              <a:gd name="connsiteX0" fmla="*/ 3424894 w 6849789"/>
              <a:gd name="connsiteY0" fmla="*/ 0 h 6858000"/>
              <a:gd name="connsiteX1" fmla="*/ 6849789 w 6849789"/>
              <a:gd name="connsiteY1" fmla="*/ 3429000 h 6858000"/>
              <a:gd name="connsiteX2" fmla="*/ 3424894 w 6849789"/>
              <a:gd name="connsiteY2" fmla="*/ 6858000 h 6858000"/>
              <a:gd name="connsiteX3" fmla="*/ 4456 w 6849789"/>
              <a:gd name="connsiteY3" fmla="*/ 3605456 h 6858000"/>
              <a:gd name="connsiteX4" fmla="*/ 0 w 6849789"/>
              <a:gd name="connsiteY4" fmla="*/ 3429041 h 6858000"/>
              <a:gd name="connsiteX5" fmla="*/ 0 w 6849789"/>
              <a:gd name="connsiteY5" fmla="*/ 3428960 h 6858000"/>
              <a:gd name="connsiteX6" fmla="*/ 4456 w 6849789"/>
              <a:gd name="connsiteY6" fmla="*/ 3252544 h 6858000"/>
              <a:gd name="connsiteX7" fmla="*/ 3424894 w 684978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9789" h="6858000">
                <a:moveTo>
                  <a:pt x="3424894" y="0"/>
                </a:moveTo>
                <a:cubicBezTo>
                  <a:pt x="5316411" y="0"/>
                  <a:pt x="6849789" y="1535216"/>
                  <a:pt x="6849789" y="3429000"/>
                </a:cubicBezTo>
                <a:cubicBezTo>
                  <a:pt x="6849789" y="5322784"/>
                  <a:pt x="5316411" y="6858000"/>
                  <a:pt x="3424894" y="6858000"/>
                </a:cubicBezTo>
                <a:cubicBezTo>
                  <a:pt x="1592487" y="6858000"/>
                  <a:pt x="96185" y="5417236"/>
                  <a:pt x="4456" y="3605456"/>
                </a:cubicBezTo>
                <a:lnTo>
                  <a:pt x="0" y="3429041"/>
                </a:lnTo>
                <a:lnTo>
                  <a:pt x="0" y="3428960"/>
                </a:lnTo>
                <a:lnTo>
                  <a:pt x="4456" y="3252544"/>
                </a:lnTo>
                <a:cubicBezTo>
                  <a:pt x="96185" y="1440764"/>
                  <a:pt x="1592487" y="0"/>
                  <a:pt x="3424894" y="0"/>
                </a:cubicBez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4238057"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4238057"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accent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11892558"/>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LACK-PHOTO-1_TitleSlide">
    <p:bg>
      <p:bgPr>
        <a:solidFill>
          <a:schemeClr val="tx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6819A17B-6864-4D46-AA5B-EE9CE689186F}"/>
              </a:ext>
            </a:extLst>
          </p:cNvPr>
          <p:cNvSpPr>
            <a:spLocks noGrp="1"/>
          </p:cNvSpPr>
          <p:nvPr>
            <p:ph type="pic" sz="quarter" idx="13"/>
          </p:nvPr>
        </p:nvSpPr>
        <p:spPr>
          <a:xfrm>
            <a:off x="4921950" y="0"/>
            <a:ext cx="7271425"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0" fmla="*/ 0 w 7632000"/>
              <a:gd name="connsiteY0" fmla="*/ 0 h 6858000"/>
              <a:gd name="connsiteX1" fmla="*/ 7632000 w 7632000"/>
              <a:gd name="connsiteY1" fmla="*/ 0 h 6858000"/>
              <a:gd name="connsiteX2" fmla="*/ 7241475 w 7632000"/>
              <a:gd name="connsiteY2" fmla="*/ 6853238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8" fmla="*/ 0 w 7632000"/>
              <a:gd name="connsiteY8" fmla="*/ 0 h 6858000"/>
              <a:gd name="connsiteX0" fmla="*/ 0 w 7270050"/>
              <a:gd name="connsiteY0" fmla="*/ 0 h 6858000"/>
              <a:gd name="connsiteX1" fmla="*/ 7270050 w 7270050"/>
              <a:gd name="connsiteY1" fmla="*/ 0 h 6858000"/>
              <a:gd name="connsiteX2" fmla="*/ 7241475 w 7270050"/>
              <a:gd name="connsiteY2" fmla="*/ 6853238 h 6858000"/>
              <a:gd name="connsiteX3" fmla="*/ 2291650 w 7270050"/>
              <a:gd name="connsiteY3" fmla="*/ 6858000 h 6858000"/>
              <a:gd name="connsiteX4" fmla="*/ 2291650 w 7270050"/>
              <a:gd name="connsiteY4" fmla="*/ 6444218 h 6858000"/>
              <a:gd name="connsiteX5" fmla="*/ 2291650 w 7270050"/>
              <a:gd name="connsiteY5" fmla="*/ 2287588 h 6858000"/>
              <a:gd name="connsiteX6" fmla="*/ 7767 w 7270050"/>
              <a:gd name="connsiteY6" fmla="*/ 1588 h 6858000"/>
              <a:gd name="connsiteX7" fmla="*/ 0 w 7270050"/>
              <a:gd name="connsiteY7" fmla="*/ 1588 h 6858000"/>
              <a:gd name="connsiteX8" fmla="*/ 0 w 7270050"/>
              <a:gd name="connsiteY8" fmla="*/ 0 h 6858000"/>
              <a:gd name="connsiteX0" fmla="*/ 0 w 7270050"/>
              <a:gd name="connsiteY0" fmla="*/ 0 h 6858001"/>
              <a:gd name="connsiteX1" fmla="*/ 7270050 w 7270050"/>
              <a:gd name="connsiteY1" fmla="*/ 0 h 6858001"/>
              <a:gd name="connsiteX2" fmla="*/ 725576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0050"/>
              <a:gd name="connsiteY0" fmla="*/ 0 h 6858001"/>
              <a:gd name="connsiteX1" fmla="*/ 7270050 w 7270050"/>
              <a:gd name="connsiteY1" fmla="*/ 0 h 6858001"/>
              <a:gd name="connsiteX2" fmla="*/ 693191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1425"/>
              <a:gd name="connsiteY0" fmla="*/ 0 h 6858000"/>
              <a:gd name="connsiteX1" fmla="*/ 7270050 w 7271425"/>
              <a:gd name="connsiteY1" fmla="*/ 0 h 6858000"/>
              <a:gd name="connsiteX2" fmla="*/ 7270051 w 7271425"/>
              <a:gd name="connsiteY2" fmla="*/ 6848476 h 6858000"/>
              <a:gd name="connsiteX3" fmla="*/ 2291650 w 7271425"/>
              <a:gd name="connsiteY3" fmla="*/ 6858000 h 6858000"/>
              <a:gd name="connsiteX4" fmla="*/ 2291650 w 7271425"/>
              <a:gd name="connsiteY4" fmla="*/ 6444218 h 6858000"/>
              <a:gd name="connsiteX5" fmla="*/ 2291650 w 7271425"/>
              <a:gd name="connsiteY5" fmla="*/ 2287588 h 6858000"/>
              <a:gd name="connsiteX6" fmla="*/ 7767 w 7271425"/>
              <a:gd name="connsiteY6" fmla="*/ 1588 h 6858000"/>
              <a:gd name="connsiteX7" fmla="*/ 0 w 7271425"/>
              <a:gd name="connsiteY7" fmla="*/ 1588 h 6858000"/>
              <a:gd name="connsiteX8" fmla="*/ 0 w 727142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425" h="6858000">
                <a:moveTo>
                  <a:pt x="0" y="0"/>
                </a:moveTo>
                <a:lnTo>
                  <a:pt x="7270050" y="0"/>
                </a:lnTo>
                <a:cubicBezTo>
                  <a:pt x="7265288" y="2286000"/>
                  <a:pt x="7274813" y="4562476"/>
                  <a:pt x="7270051" y="6848476"/>
                </a:cubicBezTo>
                <a:lnTo>
                  <a:pt x="2291650" y="6858000"/>
                </a:lnTo>
                <a:lnTo>
                  <a:pt x="2291650" y="6444218"/>
                </a:lnTo>
                <a:lnTo>
                  <a:pt x="2291650" y="2287588"/>
                </a:lnTo>
                <a:cubicBezTo>
                  <a:pt x="1030756" y="2287588"/>
                  <a:pt x="7767" y="1263651"/>
                  <a:pt x="7767" y="1588"/>
                </a:cubicBezTo>
                <a:lnTo>
                  <a:pt x="0" y="1588"/>
                </a:lnTo>
                <a:lnTo>
                  <a:pt x="0" y="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456728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_Photo+BigQuot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tx1"/>
                </a:solidFill>
              </a:defRPr>
            </a:lvl1pPr>
          </a:lstStyle>
          <a:p>
            <a:r>
              <a:rPr lang="en-US" dirty="0"/>
              <a:t>Click to edit big quote style</a:t>
            </a:r>
          </a:p>
        </p:txBody>
      </p:sp>
      <p:sp>
        <p:nvSpPr>
          <p:cNvPr id="8" name="Freeform 5">
            <a:extLst>
              <a:ext uri="{FF2B5EF4-FFF2-40B4-BE49-F238E27FC236}">
                <a16:creationId xmlns:a16="http://schemas.microsoft.com/office/drawing/2014/main" id="{994CCE3D-0857-40B5-B26B-615050BD500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68608297"/>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BLACK-PHOTO-2_TitleSlide">
    <p:bg>
      <p:bgPr>
        <a:solidFill>
          <a:schemeClr val="tx1"/>
        </a:solidFill>
        <a:effectLst/>
      </p:bgPr>
    </p:bg>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E76EBFB5-0A71-4F51-B5CD-294B48EBA786}"/>
              </a:ext>
            </a:extLst>
          </p:cNvPr>
          <p:cNvSpPr>
            <a:spLocks noGrp="1"/>
          </p:cNvSpPr>
          <p:nvPr>
            <p:ph type="pic" sz="quarter" idx="14"/>
          </p:nvPr>
        </p:nvSpPr>
        <p:spPr>
          <a:xfrm>
            <a:off x="5706079" y="-2"/>
            <a:ext cx="6507275" cy="6863318"/>
          </a:xfrm>
          <a:custGeom>
            <a:avLst/>
            <a:gdLst>
              <a:gd name="connsiteX0" fmla="*/ 0 w 4597199"/>
              <a:gd name="connsiteY0" fmla="*/ 0 h 4593599"/>
              <a:gd name="connsiteX1" fmla="*/ 4597199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0" fmla="*/ 0 w 4597199"/>
              <a:gd name="connsiteY0" fmla="*/ 0 h 4593599"/>
              <a:gd name="connsiteX1" fmla="*/ 4340812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20" fmla="*/ 0 w 4597199"/>
              <a:gd name="connsiteY20" fmla="*/ 0 h 4593599"/>
              <a:gd name="connsiteX0" fmla="*/ 0 w 4344374"/>
              <a:gd name="connsiteY0" fmla="*/ 0 h 4597160"/>
              <a:gd name="connsiteX1" fmla="*/ 4340812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44374"/>
              <a:gd name="connsiteY0" fmla="*/ 0 h 4597160"/>
              <a:gd name="connsiteX1" fmla="*/ 4233984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58677"/>
              <a:gd name="connsiteY0" fmla="*/ 0 h 4597160"/>
              <a:gd name="connsiteX1" fmla="*/ 4358617 w 4358677"/>
              <a:gd name="connsiteY1" fmla="*/ 0 h 4597160"/>
              <a:gd name="connsiteX2" fmla="*/ 4344374 w 4358677"/>
              <a:gd name="connsiteY2" fmla="*/ 4597160 h 4597160"/>
              <a:gd name="connsiteX3" fmla="*/ 761399 w 4358677"/>
              <a:gd name="connsiteY3" fmla="*/ 4593599 h 4597160"/>
              <a:gd name="connsiteX4" fmla="*/ 0 w 4358677"/>
              <a:gd name="connsiteY4" fmla="*/ 3833781 h 4597160"/>
              <a:gd name="connsiteX5" fmla="*/ 0 w 4358677"/>
              <a:gd name="connsiteY5" fmla="*/ 3828704 h 4597160"/>
              <a:gd name="connsiteX6" fmla="*/ 761400 w 4358677"/>
              <a:gd name="connsiteY6" fmla="*/ 3828704 h 4597160"/>
              <a:gd name="connsiteX7" fmla="*/ 0 w 4358677"/>
              <a:gd name="connsiteY7" fmla="*/ 3068885 h 4597160"/>
              <a:gd name="connsiteX8" fmla="*/ 0 w 4358677"/>
              <a:gd name="connsiteY8" fmla="*/ 3063809 h 4597160"/>
              <a:gd name="connsiteX9" fmla="*/ 761400 w 4358677"/>
              <a:gd name="connsiteY9" fmla="*/ 3063809 h 4597160"/>
              <a:gd name="connsiteX10" fmla="*/ 0 w 4358677"/>
              <a:gd name="connsiteY10" fmla="*/ 2301191 h 4597160"/>
              <a:gd name="connsiteX11" fmla="*/ 0 w 4358677"/>
              <a:gd name="connsiteY11" fmla="*/ 2296096 h 4597160"/>
              <a:gd name="connsiteX12" fmla="*/ 761400 w 4358677"/>
              <a:gd name="connsiteY12" fmla="*/ 2296096 h 4597160"/>
              <a:gd name="connsiteX13" fmla="*/ 0 w 4358677"/>
              <a:gd name="connsiteY13" fmla="*/ 1536277 h 4597160"/>
              <a:gd name="connsiteX14" fmla="*/ 0 w 4358677"/>
              <a:gd name="connsiteY14" fmla="*/ 1531200 h 4597160"/>
              <a:gd name="connsiteX15" fmla="*/ 761400 w 4358677"/>
              <a:gd name="connsiteY15" fmla="*/ 1531200 h 4597160"/>
              <a:gd name="connsiteX16" fmla="*/ 0 w 4358677"/>
              <a:gd name="connsiteY16" fmla="*/ 771381 h 4597160"/>
              <a:gd name="connsiteX17" fmla="*/ 0 w 4358677"/>
              <a:gd name="connsiteY17" fmla="*/ 766304 h 4597160"/>
              <a:gd name="connsiteX18" fmla="*/ 761400 w 4358677"/>
              <a:gd name="connsiteY18" fmla="*/ 766304 h 4597160"/>
              <a:gd name="connsiteX19" fmla="*/ 0 w 4358677"/>
              <a:gd name="connsiteY19" fmla="*/ 5086 h 4597160"/>
              <a:gd name="connsiteX20" fmla="*/ 0 w 4358677"/>
              <a:gd name="connsiteY20" fmla="*/ 0 h 459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677" h="4597160">
                <a:moveTo>
                  <a:pt x="0" y="0"/>
                </a:moveTo>
                <a:lnTo>
                  <a:pt x="4358617" y="0"/>
                </a:lnTo>
                <a:cubicBezTo>
                  <a:pt x="4359804" y="1532387"/>
                  <a:pt x="4343187" y="3064773"/>
                  <a:pt x="4344374" y="4597160"/>
                </a:cubicBezTo>
                <a:lnTo>
                  <a:pt x="761399" y="4593599"/>
                </a:lnTo>
                <a:lnTo>
                  <a:pt x="0" y="3833781"/>
                </a:lnTo>
                <a:lnTo>
                  <a:pt x="0" y="3828704"/>
                </a:lnTo>
                <a:lnTo>
                  <a:pt x="761400" y="3828704"/>
                </a:lnTo>
                <a:lnTo>
                  <a:pt x="0" y="3068885"/>
                </a:lnTo>
                <a:lnTo>
                  <a:pt x="0" y="3063809"/>
                </a:lnTo>
                <a:lnTo>
                  <a:pt x="761400" y="3063809"/>
                </a:lnTo>
                <a:lnTo>
                  <a:pt x="0" y="2301191"/>
                </a:lnTo>
                <a:lnTo>
                  <a:pt x="0" y="2296096"/>
                </a:lnTo>
                <a:lnTo>
                  <a:pt x="761400" y="2296096"/>
                </a:lnTo>
                <a:lnTo>
                  <a:pt x="0" y="1536277"/>
                </a:lnTo>
                <a:lnTo>
                  <a:pt x="0" y="1531200"/>
                </a:lnTo>
                <a:lnTo>
                  <a:pt x="761400" y="1531200"/>
                </a:lnTo>
                <a:lnTo>
                  <a:pt x="0" y="771381"/>
                </a:lnTo>
                <a:lnTo>
                  <a:pt x="0" y="766304"/>
                </a:lnTo>
                <a:lnTo>
                  <a:pt x="761400" y="766304"/>
                </a:lnTo>
                <a:lnTo>
                  <a:pt x="0" y="5086"/>
                </a:lnTo>
                <a:lnTo>
                  <a:pt x="0" y="0"/>
                </a:lnTo>
                <a:close/>
              </a:path>
            </a:pathLst>
          </a:custGeom>
          <a:solidFill>
            <a:schemeClr val="bg2">
              <a:lumMod val="90000"/>
            </a:schemeClr>
          </a:solidFill>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325079"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325079"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1251042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LACK-PHOTO-3_TitleSlid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DE04F1A2-9286-4958-8766-6949905479E2}"/>
              </a:ext>
            </a:extLst>
          </p:cNvPr>
          <p:cNvSpPr>
            <a:spLocks noGrp="1"/>
          </p:cNvSpPr>
          <p:nvPr>
            <p:ph type="pic" sz="quarter" idx="13"/>
          </p:nvPr>
        </p:nvSpPr>
        <p:spPr>
          <a:xfrm>
            <a:off x="6477038" y="0"/>
            <a:ext cx="5714962"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0" fmla="*/ 0 w 6091200"/>
              <a:gd name="connsiteY0" fmla="*/ 0 h 6858000"/>
              <a:gd name="connsiteX1" fmla="*/ 5714962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6" fmla="*/ 0 w 6091200"/>
              <a:gd name="connsiteY6" fmla="*/ 0 h 6858000"/>
              <a:gd name="connsiteX0" fmla="*/ 0 w 5714962"/>
              <a:gd name="connsiteY0" fmla="*/ 0 h 6858000"/>
              <a:gd name="connsiteX1" fmla="*/ 5714962 w 5714962"/>
              <a:gd name="connsiteY1" fmla="*/ 0 h 6858000"/>
              <a:gd name="connsiteX2" fmla="*/ 5705438 w 5714962"/>
              <a:gd name="connsiteY2" fmla="*/ 6858000 h 6858000"/>
              <a:gd name="connsiteX3" fmla="*/ 2286000 w 5714962"/>
              <a:gd name="connsiteY3" fmla="*/ 6858000 h 6858000"/>
              <a:gd name="connsiteX4" fmla="*/ 2286000 w 5714962"/>
              <a:gd name="connsiteY4" fmla="*/ 3429000 h 6858000"/>
              <a:gd name="connsiteX5" fmla="*/ 0 w 5714962"/>
              <a:gd name="connsiteY5" fmla="*/ 3429000 h 6858000"/>
              <a:gd name="connsiteX6" fmla="*/ 0 w 57149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962" h="6858000">
                <a:moveTo>
                  <a:pt x="0" y="0"/>
                </a:moveTo>
                <a:lnTo>
                  <a:pt x="5714962" y="0"/>
                </a:lnTo>
                <a:cubicBezTo>
                  <a:pt x="5711787" y="2286000"/>
                  <a:pt x="5708613" y="4572000"/>
                  <a:pt x="5705438" y="6858000"/>
                </a:cubicBezTo>
                <a:lnTo>
                  <a:pt x="2286000" y="6858000"/>
                </a:lnTo>
                <a:lnTo>
                  <a:pt x="2286000" y="3429000"/>
                </a:lnTo>
                <a:lnTo>
                  <a:pt x="0" y="3429000"/>
                </a:lnTo>
                <a:lnTo>
                  <a:pt x="0" y="0"/>
                </a:lnTo>
                <a:close/>
              </a:path>
            </a:pathLst>
          </a:custGeom>
          <a:solidFill>
            <a:schemeClr val="bg2">
              <a:lumMod val="90000"/>
            </a:schemeClr>
          </a:solidFill>
          <a:ln>
            <a:noFill/>
          </a:ln>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95387918"/>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BLACK-PHOTO-4_TitleSlide">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F664677-64C6-4702-9FCA-14F776731B21}"/>
              </a:ext>
            </a:extLst>
          </p:cNvPr>
          <p:cNvSpPr>
            <a:spLocks noGrp="1"/>
          </p:cNvSpPr>
          <p:nvPr>
            <p:ph type="pic" sz="quarter" idx="13"/>
          </p:nvPr>
        </p:nvSpPr>
        <p:spPr>
          <a:xfrm>
            <a:off x="4619057" y="0"/>
            <a:ext cx="6849789" cy="6858000"/>
          </a:xfrm>
          <a:custGeom>
            <a:avLst/>
            <a:gdLst>
              <a:gd name="connsiteX0" fmla="*/ 3424894 w 6849789"/>
              <a:gd name="connsiteY0" fmla="*/ 0 h 6858000"/>
              <a:gd name="connsiteX1" fmla="*/ 6849789 w 6849789"/>
              <a:gd name="connsiteY1" fmla="*/ 3429000 h 6858000"/>
              <a:gd name="connsiteX2" fmla="*/ 3424894 w 6849789"/>
              <a:gd name="connsiteY2" fmla="*/ 6858000 h 6858000"/>
              <a:gd name="connsiteX3" fmla="*/ 4456 w 6849789"/>
              <a:gd name="connsiteY3" fmla="*/ 3605456 h 6858000"/>
              <a:gd name="connsiteX4" fmla="*/ 0 w 6849789"/>
              <a:gd name="connsiteY4" fmla="*/ 3429041 h 6858000"/>
              <a:gd name="connsiteX5" fmla="*/ 0 w 6849789"/>
              <a:gd name="connsiteY5" fmla="*/ 3428960 h 6858000"/>
              <a:gd name="connsiteX6" fmla="*/ 4456 w 6849789"/>
              <a:gd name="connsiteY6" fmla="*/ 3252544 h 6858000"/>
              <a:gd name="connsiteX7" fmla="*/ 3424894 w 684978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9789" h="6858000">
                <a:moveTo>
                  <a:pt x="3424894" y="0"/>
                </a:moveTo>
                <a:cubicBezTo>
                  <a:pt x="5316411" y="0"/>
                  <a:pt x="6849789" y="1535216"/>
                  <a:pt x="6849789" y="3429000"/>
                </a:cubicBezTo>
                <a:cubicBezTo>
                  <a:pt x="6849789" y="5322784"/>
                  <a:pt x="5316411" y="6858000"/>
                  <a:pt x="3424894" y="6858000"/>
                </a:cubicBezTo>
                <a:cubicBezTo>
                  <a:pt x="1592487" y="6858000"/>
                  <a:pt x="96185" y="5417236"/>
                  <a:pt x="4456" y="3605456"/>
                </a:cubicBezTo>
                <a:lnTo>
                  <a:pt x="0" y="3429041"/>
                </a:lnTo>
                <a:lnTo>
                  <a:pt x="0" y="3428960"/>
                </a:lnTo>
                <a:lnTo>
                  <a:pt x="4456" y="3252544"/>
                </a:lnTo>
                <a:cubicBezTo>
                  <a:pt x="96185" y="1440764"/>
                  <a:pt x="1592487" y="0"/>
                  <a:pt x="3424894" y="0"/>
                </a:cubicBez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4238057"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4238057"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4411511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YELLOW-PHOTO-1_TitleSlide">
    <p:bg>
      <p:bgPr>
        <a:solidFill>
          <a:schemeClr val="accent2"/>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A34A2DF3-888E-4D48-94A8-F75390B0F38B}"/>
              </a:ext>
            </a:extLst>
          </p:cNvPr>
          <p:cNvSpPr>
            <a:spLocks noGrp="1"/>
          </p:cNvSpPr>
          <p:nvPr>
            <p:ph type="pic" sz="quarter" idx="13"/>
          </p:nvPr>
        </p:nvSpPr>
        <p:spPr>
          <a:xfrm>
            <a:off x="4921950" y="0"/>
            <a:ext cx="7271425"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0" fmla="*/ 0 w 7632000"/>
              <a:gd name="connsiteY0" fmla="*/ 0 h 6858000"/>
              <a:gd name="connsiteX1" fmla="*/ 7632000 w 7632000"/>
              <a:gd name="connsiteY1" fmla="*/ 0 h 6858000"/>
              <a:gd name="connsiteX2" fmla="*/ 7241475 w 7632000"/>
              <a:gd name="connsiteY2" fmla="*/ 6853238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8" fmla="*/ 0 w 7632000"/>
              <a:gd name="connsiteY8" fmla="*/ 0 h 6858000"/>
              <a:gd name="connsiteX0" fmla="*/ 0 w 7270050"/>
              <a:gd name="connsiteY0" fmla="*/ 0 h 6858000"/>
              <a:gd name="connsiteX1" fmla="*/ 7270050 w 7270050"/>
              <a:gd name="connsiteY1" fmla="*/ 0 h 6858000"/>
              <a:gd name="connsiteX2" fmla="*/ 7241475 w 7270050"/>
              <a:gd name="connsiteY2" fmla="*/ 6853238 h 6858000"/>
              <a:gd name="connsiteX3" fmla="*/ 2291650 w 7270050"/>
              <a:gd name="connsiteY3" fmla="*/ 6858000 h 6858000"/>
              <a:gd name="connsiteX4" fmla="*/ 2291650 w 7270050"/>
              <a:gd name="connsiteY4" fmla="*/ 6444218 h 6858000"/>
              <a:gd name="connsiteX5" fmla="*/ 2291650 w 7270050"/>
              <a:gd name="connsiteY5" fmla="*/ 2287588 h 6858000"/>
              <a:gd name="connsiteX6" fmla="*/ 7767 w 7270050"/>
              <a:gd name="connsiteY6" fmla="*/ 1588 h 6858000"/>
              <a:gd name="connsiteX7" fmla="*/ 0 w 7270050"/>
              <a:gd name="connsiteY7" fmla="*/ 1588 h 6858000"/>
              <a:gd name="connsiteX8" fmla="*/ 0 w 7270050"/>
              <a:gd name="connsiteY8" fmla="*/ 0 h 6858000"/>
              <a:gd name="connsiteX0" fmla="*/ 0 w 7270050"/>
              <a:gd name="connsiteY0" fmla="*/ 0 h 6858001"/>
              <a:gd name="connsiteX1" fmla="*/ 7270050 w 7270050"/>
              <a:gd name="connsiteY1" fmla="*/ 0 h 6858001"/>
              <a:gd name="connsiteX2" fmla="*/ 725576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0050"/>
              <a:gd name="connsiteY0" fmla="*/ 0 h 6858001"/>
              <a:gd name="connsiteX1" fmla="*/ 7270050 w 7270050"/>
              <a:gd name="connsiteY1" fmla="*/ 0 h 6858001"/>
              <a:gd name="connsiteX2" fmla="*/ 693191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1425"/>
              <a:gd name="connsiteY0" fmla="*/ 0 h 6858000"/>
              <a:gd name="connsiteX1" fmla="*/ 7270050 w 7271425"/>
              <a:gd name="connsiteY1" fmla="*/ 0 h 6858000"/>
              <a:gd name="connsiteX2" fmla="*/ 7270051 w 7271425"/>
              <a:gd name="connsiteY2" fmla="*/ 6848476 h 6858000"/>
              <a:gd name="connsiteX3" fmla="*/ 2291650 w 7271425"/>
              <a:gd name="connsiteY3" fmla="*/ 6858000 h 6858000"/>
              <a:gd name="connsiteX4" fmla="*/ 2291650 w 7271425"/>
              <a:gd name="connsiteY4" fmla="*/ 6444218 h 6858000"/>
              <a:gd name="connsiteX5" fmla="*/ 2291650 w 7271425"/>
              <a:gd name="connsiteY5" fmla="*/ 2287588 h 6858000"/>
              <a:gd name="connsiteX6" fmla="*/ 7767 w 7271425"/>
              <a:gd name="connsiteY6" fmla="*/ 1588 h 6858000"/>
              <a:gd name="connsiteX7" fmla="*/ 0 w 7271425"/>
              <a:gd name="connsiteY7" fmla="*/ 1588 h 6858000"/>
              <a:gd name="connsiteX8" fmla="*/ 0 w 727142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425" h="6858000">
                <a:moveTo>
                  <a:pt x="0" y="0"/>
                </a:moveTo>
                <a:lnTo>
                  <a:pt x="7270050" y="0"/>
                </a:lnTo>
                <a:cubicBezTo>
                  <a:pt x="7265288" y="2286000"/>
                  <a:pt x="7274813" y="4562476"/>
                  <a:pt x="7270051" y="6848476"/>
                </a:cubicBezTo>
                <a:lnTo>
                  <a:pt x="2291650" y="6858000"/>
                </a:lnTo>
                <a:lnTo>
                  <a:pt x="2291650" y="6444218"/>
                </a:lnTo>
                <a:lnTo>
                  <a:pt x="2291650" y="2287588"/>
                </a:lnTo>
                <a:cubicBezTo>
                  <a:pt x="1030756" y="2287588"/>
                  <a:pt x="7767" y="1263651"/>
                  <a:pt x="7767" y="1588"/>
                </a:cubicBezTo>
                <a:lnTo>
                  <a:pt x="0" y="1588"/>
                </a:lnTo>
                <a:lnTo>
                  <a:pt x="0" y="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tx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4427422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YELLOW-PHOTO-2_TitleSlide">
    <p:bg>
      <p:bgPr>
        <a:solidFill>
          <a:schemeClr val="accent2"/>
        </a:solidFill>
        <a:effectLst/>
      </p:bgPr>
    </p:bg>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510DAF51-6C32-4152-8408-2317D0E27A75}"/>
              </a:ext>
            </a:extLst>
          </p:cNvPr>
          <p:cNvSpPr>
            <a:spLocks noGrp="1"/>
          </p:cNvSpPr>
          <p:nvPr>
            <p:ph type="pic" sz="quarter" idx="14"/>
          </p:nvPr>
        </p:nvSpPr>
        <p:spPr>
          <a:xfrm>
            <a:off x="5706079" y="-2"/>
            <a:ext cx="6507275" cy="6863318"/>
          </a:xfrm>
          <a:custGeom>
            <a:avLst/>
            <a:gdLst>
              <a:gd name="connsiteX0" fmla="*/ 0 w 4597199"/>
              <a:gd name="connsiteY0" fmla="*/ 0 h 4593599"/>
              <a:gd name="connsiteX1" fmla="*/ 4597199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0" fmla="*/ 0 w 4597199"/>
              <a:gd name="connsiteY0" fmla="*/ 0 h 4593599"/>
              <a:gd name="connsiteX1" fmla="*/ 4340812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20" fmla="*/ 0 w 4597199"/>
              <a:gd name="connsiteY20" fmla="*/ 0 h 4593599"/>
              <a:gd name="connsiteX0" fmla="*/ 0 w 4344374"/>
              <a:gd name="connsiteY0" fmla="*/ 0 h 4597160"/>
              <a:gd name="connsiteX1" fmla="*/ 4340812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44374"/>
              <a:gd name="connsiteY0" fmla="*/ 0 h 4597160"/>
              <a:gd name="connsiteX1" fmla="*/ 4233984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58677"/>
              <a:gd name="connsiteY0" fmla="*/ 0 h 4597160"/>
              <a:gd name="connsiteX1" fmla="*/ 4358617 w 4358677"/>
              <a:gd name="connsiteY1" fmla="*/ 0 h 4597160"/>
              <a:gd name="connsiteX2" fmla="*/ 4344374 w 4358677"/>
              <a:gd name="connsiteY2" fmla="*/ 4597160 h 4597160"/>
              <a:gd name="connsiteX3" fmla="*/ 761399 w 4358677"/>
              <a:gd name="connsiteY3" fmla="*/ 4593599 h 4597160"/>
              <a:gd name="connsiteX4" fmla="*/ 0 w 4358677"/>
              <a:gd name="connsiteY4" fmla="*/ 3833781 h 4597160"/>
              <a:gd name="connsiteX5" fmla="*/ 0 w 4358677"/>
              <a:gd name="connsiteY5" fmla="*/ 3828704 h 4597160"/>
              <a:gd name="connsiteX6" fmla="*/ 761400 w 4358677"/>
              <a:gd name="connsiteY6" fmla="*/ 3828704 h 4597160"/>
              <a:gd name="connsiteX7" fmla="*/ 0 w 4358677"/>
              <a:gd name="connsiteY7" fmla="*/ 3068885 h 4597160"/>
              <a:gd name="connsiteX8" fmla="*/ 0 w 4358677"/>
              <a:gd name="connsiteY8" fmla="*/ 3063809 h 4597160"/>
              <a:gd name="connsiteX9" fmla="*/ 761400 w 4358677"/>
              <a:gd name="connsiteY9" fmla="*/ 3063809 h 4597160"/>
              <a:gd name="connsiteX10" fmla="*/ 0 w 4358677"/>
              <a:gd name="connsiteY10" fmla="*/ 2301191 h 4597160"/>
              <a:gd name="connsiteX11" fmla="*/ 0 w 4358677"/>
              <a:gd name="connsiteY11" fmla="*/ 2296096 h 4597160"/>
              <a:gd name="connsiteX12" fmla="*/ 761400 w 4358677"/>
              <a:gd name="connsiteY12" fmla="*/ 2296096 h 4597160"/>
              <a:gd name="connsiteX13" fmla="*/ 0 w 4358677"/>
              <a:gd name="connsiteY13" fmla="*/ 1536277 h 4597160"/>
              <a:gd name="connsiteX14" fmla="*/ 0 w 4358677"/>
              <a:gd name="connsiteY14" fmla="*/ 1531200 h 4597160"/>
              <a:gd name="connsiteX15" fmla="*/ 761400 w 4358677"/>
              <a:gd name="connsiteY15" fmla="*/ 1531200 h 4597160"/>
              <a:gd name="connsiteX16" fmla="*/ 0 w 4358677"/>
              <a:gd name="connsiteY16" fmla="*/ 771381 h 4597160"/>
              <a:gd name="connsiteX17" fmla="*/ 0 w 4358677"/>
              <a:gd name="connsiteY17" fmla="*/ 766304 h 4597160"/>
              <a:gd name="connsiteX18" fmla="*/ 761400 w 4358677"/>
              <a:gd name="connsiteY18" fmla="*/ 766304 h 4597160"/>
              <a:gd name="connsiteX19" fmla="*/ 0 w 4358677"/>
              <a:gd name="connsiteY19" fmla="*/ 5086 h 4597160"/>
              <a:gd name="connsiteX20" fmla="*/ 0 w 4358677"/>
              <a:gd name="connsiteY20" fmla="*/ 0 h 459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677" h="4597160">
                <a:moveTo>
                  <a:pt x="0" y="0"/>
                </a:moveTo>
                <a:lnTo>
                  <a:pt x="4358617" y="0"/>
                </a:lnTo>
                <a:cubicBezTo>
                  <a:pt x="4359804" y="1532387"/>
                  <a:pt x="4343187" y="3064773"/>
                  <a:pt x="4344374" y="4597160"/>
                </a:cubicBezTo>
                <a:lnTo>
                  <a:pt x="761399" y="4593599"/>
                </a:lnTo>
                <a:lnTo>
                  <a:pt x="0" y="3833781"/>
                </a:lnTo>
                <a:lnTo>
                  <a:pt x="0" y="3828704"/>
                </a:lnTo>
                <a:lnTo>
                  <a:pt x="761400" y="3828704"/>
                </a:lnTo>
                <a:lnTo>
                  <a:pt x="0" y="3068885"/>
                </a:lnTo>
                <a:lnTo>
                  <a:pt x="0" y="3063809"/>
                </a:lnTo>
                <a:lnTo>
                  <a:pt x="761400" y="3063809"/>
                </a:lnTo>
                <a:lnTo>
                  <a:pt x="0" y="2301191"/>
                </a:lnTo>
                <a:lnTo>
                  <a:pt x="0" y="2296096"/>
                </a:lnTo>
                <a:lnTo>
                  <a:pt x="761400" y="2296096"/>
                </a:lnTo>
                <a:lnTo>
                  <a:pt x="0" y="1536277"/>
                </a:lnTo>
                <a:lnTo>
                  <a:pt x="0" y="1531200"/>
                </a:lnTo>
                <a:lnTo>
                  <a:pt x="761400" y="1531200"/>
                </a:lnTo>
                <a:lnTo>
                  <a:pt x="0" y="771381"/>
                </a:lnTo>
                <a:lnTo>
                  <a:pt x="0" y="766304"/>
                </a:lnTo>
                <a:lnTo>
                  <a:pt x="761400" y="766304"/>
                </a:lnTo>
                <a:lnTo>
                  <a:pt x="0" y="5086"/>
                </a:lnTo>
                <a:lnTo>
                  <a:pt x="0" y="0"/>
                </a:lnTo>
                <a:close/>
              </a:path>
            </a:pathLst>
          </a:custGeom>
          <a:solidFill>
            <a:schemeClr val="bg2">
              <a:lumMod val="90000"/>
            </a:schemeClr>
          </a:solidFill>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325079"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325079"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tx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153802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YELLOW-PHOTO-3_TitleSlide">
    <p:bg>
      <p:bgPr>
        <a:solidFill>
          <a:schemeClr val="accent2"/>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70CE63D-34C4-4B86-9654-42997276DAD7}"/>
              </a:ext>
            </a:extLst>
          </p:cNvPr>
          <p:cNvSpPr>
            <a:spLocks noGrp="1"/>
          </p:cNvSpPr>
          <p:nvPr>
            <p:ph type="pic" sz="quarter" idx="13"/>
          </p:nvPr>
        </p:nvSpPr>
        <p:spPr>
          <a:xfrm>
            <a:off x="6477038" y="0"/>
            <a:ext cx="5714962"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0" fmla="*/ 0 w 6091200"/>
              <a:gd name="connsiteY0" fmla="*/ 0 h 6858000"/>
              <a:gd name="connsiteX1" fmla="*/ 5714962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6" fmla="*/ 0 w 6091200"/>
              <a:gd name="connsiteY6" fmla="*/ 0 h 6858000"/>
              <a:gd name="connsiteX0" fmla="*/ 0 w 5714962"/>
              <a:gd name="connsiteY0" fmla="*/ 0 h 6858000"/>
              <a:gd name="connsiteX1" fmla="*/ 5714962 w 5714962"/>
              <a:gd name="connsiteY1" fmla="*/ 0 h 6858000"/>
              <a:gd name="connsiteX2" fmla="*/ 5705438 w 5714962"/>
              <a:gd name="connsiteY2" fmla="*/ 6858000 h 6858000"/>
              <a:gd name="connsiteX3" fmla="*/ 2286000 w 5714962"/>
              <a:gd name="connsiteY3" fmla="*/ 6858000 h 6858000"/>
              <a:gd name="connsiteX4" fmla="*/ 2286000 w 5714962"/>
              <a:gd name="connsiteY4" fmla="*/ 3429000 h 6858000"/>
              <a:gd name="connsiteX5" fmla="*/ 0 w 5714962"/>
              <a:gd name="connsiteY5" fmla="*/ 3429000 h 6858000"/>
              <a:gd name="connsiteX6" fmla="*/ 0 w 57149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962" h="6858000">
                <a:moveTo>
                  <a:pt x="0" y="0"/>
                </a:moveTo>
                <a:lnTo>
                  <a:pt x="5714962" y="0"/>
                </a:lnTo>
                <a:cubicBezTo>
                  <a:pt x="5711787" y="2286000"/>
                  <a:pt x="5708613" y="4572000"/>
                  <a:pt x="5705438" y="6858000"/>
                </a:cubicBezTo>
                <a:lnTo>
                  <a:pt x="2286000" y="6858000"/>
                </a:lnTo>
                <a:lnTo>
                  <a:pt x="2286000" y="3429000"/>
                </a:lnTo>
                <a:lnTo>
                  <a:pt x="0" y="3429000"/>
                </a:lnTo>
                <a:lnTo>
                  <a:pt x="0" y="0"/>
                </a:lnTo>
                <a:close/>
              </a:path>
            </a:pathLst>
          </a:custGeom>
          <a:solidFill>
            <a:schemeClr val="bg2">
              <a:lumMod val="90000"/>
            </a:schemeClr>
          </a:solidFill>
          <a:ln>
            <a:noFill/>
          </a:ln>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tx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5386824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YELLOW-PHOTO-4_TitleSlide">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91D90F-D8A2-49E5-8B92-9AE5C69C15EA}"/>
              </a:ext>
            </a:extLst>
          </p:cNvPr>
          <p:cNvSpPr>
            <a:spLocks noGrp="1"/>
          </p:cNvSpPr>
          <p:nvPr>
            <p:ph type="pic" sz="quarter" idx="13"/>
          </p:nvPr>
        </p:nvSpPr>
        <p:spPr>
          <a:xfrm>
            <a:off x="4619057" y="0"/>
            <a:ext cx="6849789" cy="6858000"/>
          </a:xfrm>
          <a:custGeom>
            <a:avLst/>
            <a:gdLst>
              <a:gd name="connsiteX0" fmla="*/ 3424894 w 6849789"/>
              <a:gd name="connsiteY0" fmla="*/ 0 h 6858000"/>
              <a:gd name="connsiteX1" fmla="*/ 6849789 w 6849789"/>
              <a:gd name="connsiteY1" fmla="*/ 3429000 h 6858000"/>
              <a:gd name="connsiteX2" fmla="*/ 3424894 w 6849789"/>
              <a:gd name="connsiteY2" fmla="*/ 6858000 h 6858000"/>
              <a:gd name="connsiteX3" fmla="*/ 4456 w 6849789"/>
              <a:gd name="connsiteY3" fmla="*/ 3605456 h 6858000"/>
              <a:gd name="connsiteX4" fmla="*/ 0 w 6849789"/>
              <a:gd name="connsiteY4" fmla="*/ 3429041 h 6858000"/>
              <a:gd name="connsiteX5" fmla="*/ 0 w 6849789"/>
              <a:gd name="connsiteY5" fmla="*/ 3428960 h 6858000"/>
              <a:gd name="connsiteX6" fmla="*/ 4456 w 6849789"/>
              <a:gd name="connsiteY6" fmla="*/ 3252544 h 6858000"/>
              <a:gd name="connsiteX7" fmla="*/ 3424894 w 684978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9789" h="6858000">
                <a:moveTo>
                  <a:pt x="3424894" y="0"/>
                </a:moveTo>
                <a:cubicBezTo>
                  <a:pt x="5316411" y="0"/>
                  <a:pt x="6849789" y="1535216"/>
                  <a:pt x="6849789" y="3429000"/>
                </a:cubicBezTo>
                <a:cubicBezTo>
                  <a:pt x="6849789" y="5322784"/>
                  <a:pt x="5316411" y="6858000"/>
                  <a:pt x="3424894" y="6858000"/>
                </a:cubicBezTo>
                <a:cubicBezTo>
                  <a:pt x="1592487" y="6858000"/>
                  <a:pt x="96185" y="5417236"/>
                  <a:pt x="4456" y="3605456"/>
                </a:cubicBezTo>
                <a:lnTo>
                  <a:pt x="0" y="3429041"/>
                </a:lnTo>
                <a:lnTo>
                  <a:pt x="0" y="3428960"/>
                </a:lnTo>
                <a:lnTo>
                  <a:pt x="4456" y="3252544"/>
                </a:lnTo>
                <a:cubicBezTo>
                  <a:pt x="96185" y="1440764"/>
                  <a:pt x="1592487" y="0"/>
                  <a:pt x="3424894" y="0"/>
                </a:cubicBez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4238057"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4238057"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tx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28606856"/>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LUE-PHOTO-1_TitleSlide">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4F625A51-3CBC-47CF-A686-2AA2245DF096}"/>
              </a:ext>
            </a:extLst>
          </p:cNvPr>
          <p:cNvSpPr>
            <a:spLocks noGrp="1"/>
          </p:cNvSpPr>
          <p:nvPr>
            <p:ph type="pic" sz="quarter" idx="13"/>
          </p:nvPr>
        </p:nvSpPr>
        <p:spPr>
          <a:xfrm>
            <a:off x="4921950" y="0"/>
            <a:ext cx="7271425"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0" fmla="*/ 0 w 7632000"/>
              <a:gd name="connsiteY0" fmla="*/ 0 h 6858000"/>
              <a:gd name="connsiteX1" fmla="*/ 7632000 w 7632000"/>
              <a:gd name="connsiteY1" fmla="*/ 0 h 6858000"/>
              <a:gd name="connsiteX2" fmla="*/ 7241475 w 7632000"/>
              <a:gd name="connsiteY2" fmla="*/ 6853238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 name="connsiteX8" fmla="*/ 0 w 7632000"/>
              <a:gd name="connsiteY8" fmla="*/ 0 h 6858000"/>
              <a:gd name="connsiteX0" fmla="*/ 0 w 7270050"/>
              <a:gd name="connsiteY0" fmla="*/ 0 h 6858000"/>
              <a:gd name="connsiteX1" fmla="*/ 7270050 w 7270050"/>
              <a:gd name="connsiteY1" fmla="*/ 0 h 6858000"/>
              <a:gd name="connsiteX2" fmla="*/ 7241475 w 7270050"/>
              <a:gd name="connsiteY2" fmla="*/ 6853238 h 6858000"/>
              <a:gd name="connsiteX3" fmla="*/ 2291650 w 7270050"/>
              <a:gd name="connsiteY3" fmla="*/ 6858000 h 6858000"/>
              <a:gd name="connsiteX4" fmla="*/ 2291650 w 7270050"/>
              <a:gd name="connsiteY4" fmla="*/ 6444218 h 6858000"/>
              <a:gd name="connsiteX5" fmla="*/ 2291650 w 7270050"/>
              <a:gd name="connsiteY5" fmla="*/ 2287588 h 6858000"/>
              <a:gd name="connsiteX6" fmla="*/ 7767 w 7270050"/>
              <a:gd name="connsiteY6" fmla="*/ 1588 h 6858000"/>
              <a:gd name="connsiteX7" fmla="*/ 0 w 7270050"/>
              <a:gd name="connsiteY7" fmla="*/ 1588 h 6858000"/>
              <a:gd name="connsiteX8" fmla="*/ 0 w 7270050"/>
              <a:gd name="connsiteY8" fmla="*/ 0 h 6858000"/>
              <a:gd name="connsiteX0" fmla="*/ 0 w 7270050"/>
              <a:gd name="connsiteY0" fmla="*/ 0 h 6858001"/>
              <a:gd name="connsiteX1" fmla="*/ 7270050 w 7270050"/>
              <a:gd name="connsiteY1" fmla="*/ 0 h 6858001"/>
              <a:gd name="connsiteX2" fmla="*/ 725576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0050"/>
              <a:gd name="connsiteY0" fmla="*/ 0 h 6858001"/>
              <a:gd name="connsiteX1" fmla="*/ 7270050 w 7270050"/>
              <a:gd name="connsiteY1" fmla="*/ 0 h 6858001"/>
              <a:gd name="connsiteX2" fmla="*/ 6931913 w 7270050"/>
              <a:gd name="connsiteY2" fmla="*/ 6858001 h 6858001"/>
              <a:gd name="connsiteX3" fmla="*/ 2291650 w 7270050"/>
              <a:gd name="connsiteY3" fmla="*/ 6858000 h 6858001"/>
              <a:gd name="connsiteX4" fmla="*/ 2291650 w 7270050"/>
              <a:gd name="connsiteY4" fmla="*/ 6444218 h 6858001"/>
              <a:gd name="connsiteX5" fmla="*/ 2291650 w 7270050"/>
              <a:gd name="connsiteY5" fmla="*/ 2287588 h 6858001"/>
              <a:gd name="connsiteX6" fmla="*/ 7767 w 7270050"/>
              <a:gd name="connsiteY6" fmla="*/ 1588 h 6858001"/>
              <a:gd name="connsiteX7" fmla="*/ 0 w 7270050"/>
              <a:gd name="connsiteY7" fmla="*/ 1588 h 6858001"/>
              <a:gd name="connsiteX8" fmla="*/ 0 w 7270050"/>
              <a:gd name="connsiteY8" fmla="*/ 0 h 6858001"/>
              <a:gd name="connsiteX0" fmla="*/ 0 w 7271425"/>
              <a:gd name="connsiteY0" fmla="*/ 0 h 6858000"/>
              <a:gd name="connsiteX1" fmla="*/ 7270050 w 7271425"/>
              <a:gd name="connsiteY1" fmla="*/ 0 h 6858000"/>
              <a:gd name="connsiteX2" fmla="*/ 7270051 w 7271425"/>
              <a:gd name="connsiteY2" fmla="*/ 6848476 h 6858000"/>
              <a:gd name="connsiteX3" fmla="*/ 2291650 w 7271425"/>
              <a:gd name="connsiteY3" fmla="*/ 6858000 h 6858000"/>
              <a:gd name="connsiteX4" fmla="*/ 2291650 w 7271425"/>
              <a:gd name="connsiteY4" fmla="*/ 6444218 h 6858000"/>
              <a:gd name="connsiteX5" fmla="*/ 2291650 w 7271425"/>
              <a:gd name="connsiteY5" fmla="*/ 2287588 h 6858000"/>
              <a:gd name="connsiteX6" fmla="*/ 7767 w 7271425"/>
              <a:gd name="connsiteY6" fmla="*/ 1588 h 6858000"/>
              <a:gd name="connsiteX7" fmla="*/ 0 w 7271425"/>
              <a:gd name="connsiteY7" fmla="*/ 1588 h 6858000"/>
              <a:gd name="connsiteX8" fmla="*/ 0 w 727142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425" h="6858000">
                <a:moveTo>
                  <a:pt x="0" y="0"/>
                </a:moveTo>
                <a:lnTo>
                  <a:pt x="7270050" y="0"/>
                </a:lnTo>
                <a:cubicBezTo>
                  <a:pt x="7265288" y="2286000"/>
                  <a:pt x="7274813" y="4562476"/>
                  <a:pt x="7270051" y="6848476"/>
                </a:cubicBezTo>
                <a:lnTo>
                  <a:pt x="2291650" y="6858000"/>
                </a:lnTo>
                <a:lnTo>
                  <a:pt x="2291650" y="6444218"/>
                </a:lnTo>
                <a:lnTo>
                  <a:pt x="2291650" y="2287588"/>
                </a:lnTo>
                <a:cubicBezTo>
                  <a:pt x="1030756" y="2287588"/>
                  <a:pt x="7767" y="1263651"/>
                  <a:pt x="7767" y="1588"/>
                </a:cubicBezTo>
                <a:lnTo>
                  <a:pt x="0" y="1588"/>
                </a:lnTo>
                <a:lnTo>
                  <a:pt x="0" y="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19465840"/>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LUE-PHOTO-2_TitleSlide">
    <p:bg>
      <p:bgPr>
        <a:solidFill>
          <a:schemeClr val="accent1"/>
        </a:solidFill>
        <a:effectLst/>
      </p:bgPr>
    </p:bg>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20EFA51F-38AE-4D7F-AF20-2BCABCCD61FC}"/>
              </a:ext>
            </a:extLst>
          </p:cNvPr>
          <p:cNvSpPr>
            <a:spLocks noGrp="1"/>
          </p:cNvSpPr>
          <p:nvPr>
            <p:ph type="pic" sz="quarter" idx="14"/>
          </p:nvPr>
        </p:nvSpPr>
        <p:spPr>
          <a:xfrm>
            <a:off x="5706079" y="-2"/>
            <a:ext cx="6507275" cy="6863318"/>
          </a:xfrm>
          <a:custGeom>
            <a:avLst/>
            <a:gdLst>
              <a:gd name="connsiteX0" fmla="*/ 0 w 4597199"/>
              <a:gd name="connsiteY0" fmla="*/ 0 h 4593599"/>
              <a:gd name="connsiteX1" fmla="*/ 4597199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0" fmla="*/ 0 w 4597199"/>
              <a:gd name="connsiteY0" fmla="*/ 0 h 4593599"/>
              <a:gd name="connsiteX1" fmla="*/ 4340812 w 4597199"/>
              <a:gd name="connsiteY1" fmla="*/ 0 h 4593599"/>
              <a:gd name="connsiteX2" fmla="*/ 4597199 w 4597199"/>
              <a:gd name="connsiteY2" fmla="*/ 4593599 h 4593599"/>
              <a:gd name="connsiteX3" fmla="*/ 761399 w 4597199"/>
              <a:gd name="connsiteY3" fmla="*/ 4593599 h 4593599"/>
              <a:gd name="connsiteX4" fmla="*/ 0 w 4597199"/>
              <a:gd name="connsiteY4" fmla="*/ 3833781 h 4593599"/>
              <a:gd name="connsiteX5" fmla="*/ 0 w 4597199"/>
              <a:gd name="connsiteY5" fmla="*/ 3828704 h 4593599"/>
              <a:gd name="connsiteX6" fmla="*/ 761400 w 4597199"/>
              <a:gd name="connsiteY6" fmla="*/ 3828704 h 4593599"/>
              <a:gd name="connsiteX7" fmla="*/ 0 w 4597199"/>
              <a:gd name="connsiteY7" fmla="*/ 3068885 h 4593599"/>
              <a:gd name="connsiteX8" fmla="*/ 0 w 4597199"/>
              <a:gd name="connsiteY8" fmla="*/ 3063809 h 4593599"/>
              <a:gd name="connsiteX9" fmla="*/ 761400 w 4597199"/>
              <a:gd name="connsiteY9" fmla="*/ 3063809 h 4593599"/>
              <a:gd name="connsiteX10" fmla="*/ 0 w 4597199"/>
              <a:gd name="connsiteY10" fmla="*/ 2301191 h 4593599"/>
              <a:gd name="connsiteX11" fmla="*/ 0 w 4597199"/>
              <a:gd name="connsiteY11" fmla="*/ 2296096 h 4593599"/>
              <a:gd name="connsiteX12" fmla="*/ 761400 w 4597199"/>
              <a:gd name="connsiteY12" fmla="*/ 2296096 h 4593599"/>
              <a:gd name="connsiteX13" fmla="*/ 0 w 4597199"/>
              <a:gd name="connsiteY13" fmla="*/ 1536277 h 4593599"/>
              <a:gd name="connsiteX14" fmla="*/ 0 w 4597199"/>
              <a:gd name="connsiteY14" fmla="*/ 1531200 h 4593599"/>
              <a:gd name="connsiteX15" fmla="*/ 761400 w 4597199"/>
              <a:gd name="connsiteY15" fmla="*/ 1531200 h 4593599"/>
              <a:gd name="connsiteX16" fmla="*/ 0 w 4597199"/>
              <a:gd name="connsiteY16" fmla="*/ 771381 h 4593599"/>
              <a:gd name="connsiteX17" fmla="*/ 0 w 4597199"/>
              <a:gd name="connsiteY17" fmla="*/ 766304 h 4593599"/>
              <a:gd name="connsiteX18" fmla="*/ 761400 w 4597199"/>
              <a:gd name="connsiteY18" fmla="*/ 766304 h 4593599"/>
              <a:gd name="connsiteX19" fmla="*/ 0 w 4597199"/>
              <a:gd name="connsiteY19" fmla="*/ 5086 h 4593599"/>
              <a:gd name="connsiteX20" fmla="*/ 0 w 4597199"/>
              <a:gd name="connsiteY20" fmla="*/ 0 h 4593599"/>
              <a:gd name="connsiteX0" fmla="*/ 0 w 4344374"/>
              <a:gd name="connsiteY0" fmla="*/ 0 h 4597160"/>
              <a:gd name="connsiteX1" fmla="*/ 4340812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44374"/>
              <a:gd name="connsiteY0" fmla="*/ 0 h 4597160"/>
              <a:gd name="connsiteX1" fmla="*/ 4233984 w 4344374"/>
              <a:gd name="connsiteY1" fmla="*/ 0 h 4597160"/>
              <a:gd name="connsiteX2" fmla="*/ 4344374 w 4344374"/>
              <a:gd name="connsiteY2" fmla="*/ 4597160 h 4597160"/>
              <a:gd name="connsiteX3" fmla="*/ 761399 w 4344374"/>
              <a:gd name="connsiteY3" fmla="*/ 4593599 h 4597160"/>
              <a:gd name="connsiteX4" fmla="*/ 0 w 4344374"/>
              <a:gd name="connsiteY4" fmla="*/ 3833781 h 4597160"/>
              <a:gd name="connsiteX5" fmla="*/ 0 w 4344374"/>
              <a:gd name="connsiteY5" fmla="*/ 3828704 h 4597160"/>
              <a:gd name="connsiteX6" fmla="*/ 761400 w 4344374"/>
              <a:gd name="connsiteY6" fmla="*/ 3828704 h 4597160"/>
              <a:gd name="connsiteX7" fmla="*/ 0 w 4344374"/>
              <a:gd name="connsiteY7" fmla="*/ 3068885 h 4597160"/>
              <a:gd name="connsiteX8" fmla="*/ 0 w 4344374"/>
              <a:gd name="connsiteY8" fmla="*/ 3063809 h 4597160"/>
              <a:gd name="connsiteX9" fmla="*/ 761400 w 4344374"/>
              <a:gd name="connsiteY9" fmla="*/ 3063809 h 4597160"/>
              <a:gd name="connsiteX10" fmla="*/ 0 w 4344374"/>
              <a:gd name="connsiteY10" fmla="*/ 2301191 h 4597160"/>
              <a:gd name="connsiteX11" fmla="*/ 0 w 4344374"/>
              <a:gd name="connsiteY11" fmla="*/ 2296096 h 4597160"/>
              <a:gd name="connsiteX12" fmla="*/ 761400 w 4344374"/>
              <a:gd name="connsiteY12" fmla="*/ 2296096 h 4597160"/>
              <a:gd name="connsiteX13" fmla="*/ 0 w 4344374"/>
              <a:gd name="connsiteY13" fmla="*/ 1536277 h 4597160"/>
              <a:gd name="connsiteX14" fmla="*/ 0 w 4344374"/>
              <a:gd name="connsiteY14" fmla="*/ 1531200 h 4597160"/>
              <a:gd name="connsiteX15" fmla="*/ 761400 w 4344374"/>
              <a:gd name="connsiteY15" fmla="*/ 1531200 h 4597160"/>
              <a:gd name="connsiteX16" fmla="*/ 0 w 4344374"/>
              <a:gd name="connsiteY16" fmla="*/ 771381 h 4597160"/>
              <a:gd name="connsiteX17" fmla="*/ 0 w 4344374"/>
              <a:gd name="connsiteY17" fmla="*/ 766304 h 4597160"/>
              <a:gd name="connsiteX18" fmla="*/ 761400 w 4344374"/>
              <a:gd name="connsiteY18" fmla="*/ 766304 h 4597160"/>
              <a:gd name="connsiteX19" fmla="*/ 0 w 4344374"/>
              <a:gd name="connsiteY19" fmla="*/ 5086 h 4597160"/>
              <a:gd name="connsiteX20" fmla="*/ 0 w 4344374"/>
              <a:gd name="connsiteY20" fmla="*/ 0 h 4597160"/>
              <a:gd name="connsiteX0" fmla="*/ 0 w 4358677"/>
              <a:gd name="connsiteY0" fmla="*/ 0 h 4597160"/>
              <a:gd name="connsiteX1" fmla="*/ 4358617 w 4358677"/>
              <a:gd name="connsiteY1" fmla="*/ 0 h 4597160"/>
              <a:gd name="connsiteX2" fmla="*/ 4344374 w 4358677"/>
              <a:gd name="connsiteY2" fmla="*/ 4597160 h 4597160"/>
              <a:gd name="connsiteX3" fmla="*/ 761399 w 4358677"/>
              <a:gd name="connsiteY3" fmla="*/ 4593599 h 4597160"/>
              <a:gd name="connsiteX4" fmla="*/ 0 w 4358677"/>
              <a:gd name="connsiteY4" fmla="*/ 3833781 h 4597160"/>
              <a:gd name="connsiteX5" fmla="*/ 0 w 4358677"/>
              <a:gd name="connsiteY5" fmla="*/ 3828704 h 4597160"/>
              <a:gd name="connsiteX6" fmla="*/ 761400 w 4358677"/>
              <a:gd name="connsiteY6" fmla="*/ 3828704 h 4597160"/>
              <a:gd name="connsiteX7" fmla="*/ 0 w 4358677"/>
              <a:gd name="connsiteY7" fmla="*/ 3068885 h 4597160"/>
              <a:gd name="connsiteX8" fmla="*/ 0 w 4358677"/>
              <a:gd name="connsiteY8" fmla="*/ 3063809 h 4597160"/>
              <a:gd name="connsiteX9" fmla="*/ 761400 w 4358677"/>
              <a:gd name="connsiteY9" fmla="*/ 3063809 h 4597160"/>
              <a:gd name="connsiteX10" fmla="*/ 0 w 4358677"/>
              <a:gd name="connsiteY10" fmla="*/ 2301191 h 4597160"/>
              <a:gd name="connsiteX11" fmla="*/ 0 w 4358677"/>
              <a:gd name="connsiteY11" fmla="*/ 2296096 h 4597160"/>
              <a:gd name="connsiteX12" fmla="*/ 761400 w 4358677"/>
              <a:gd name="connsiteY12" fmla="*/ 2296096 h 4597160"/>
              <a:gd name="connsiteX13" fmla="*/ 0 w 4358677"/>
              <a:gd name="connsiteY13" fmla="*/ 1536277 h 4597160"/>
              <a:gd name="connsiteX14" fmla="*/ 0 w 4358677"/>
              <a:gd name="connsiteY14" fmla="*/ 1531200 h 4597160"/>
              <a:gd name="connsiteX15" fmla="*/ 761400 w 4358677"/>
              <a:gd name="connsiteY15" fmla="*/ 1531200 h 4597160"/>
              <a:gd name="connsiteX16" fmla="*/ 0 w 4358677"/>
              <a:gd name="connsiteY16" fmla="*/ 771381 h 4597160"/>
              <a:gd name="connsiteX17" fmla="*/ 0 w 4358677"/>
              <a:gd name="connsiteY17" fmla="*/ 766304 h 4597160"/>
              <a:gd name="connsiteX18" fmla="*/ 761400 w 4358677"/>
              <a:gd name="connsiteY18" fmla="*/ 766304 h 4597160"/>
              <a:gd name="connsiteX19" fmla="*/ 0 w 4358677"/>
              <a:gd name="connsiteY19" fmla="*/ 5086 h 4597160"/>
              <a:gd name="connsiteX20" fmla="*/ 0 w 4358677"/>
              <a:gd name="connsiteY20" fmla="*/ 0 h 459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677" h="4597160">
                <a:moveTo>
                  <a:pt x="0" y="0"/>
                </a:moveTo>
                <a:lnTo>
                  <a:pt x="4358617" y="0"/>
                </a:lnTo>
                <a:cubicBezTo>
                  <a:pt x="4359804" y="1532387"/>
                  <a:pt x="4343187" y="3064773"/>
                  <a:pt x="4344374" y="4597160"/>
                </a:cubicBezTo>
                <a:lnTo>
                  <a:pt x="761399" y="4593599"/>
                </a:lnTo>
                <a:lnTo>
                  <a:pt x="0" y="3833781"/>
                </a:lnTo>
                <a:lnTo>
                  <a:pt x="0" y="3828704"/>
                </a:lnTo>
                <a:lnTo>
                  <a:pt x="761400" y="3828704"/>
                </a:lnTo>
                <a:lnTo>
                  <a:pt x="0" y="3068885"/>
                </a:lnTo>
                <a:lnTo>
                  <a:pt x="0" y="3063809"/>
                </a:lnTo>
                <a:lnTo>
                  <a:pt x="761400" y="3063809"/>
                </a:lnTo>
                <a:lnTo>
                  <a:pt x="0" y="2301191"/>
                </a:lnTo>
                <a:lnTo>
                  <a:pt x="0" y="2296096"/>
                </a:lnTo>
                <a:lnTo>
                  <a:pt x="761400" y="2296096"/>
                </a:lnTo>
                <a:lnTo>
                  <a:pt x="0" y="1536277"/>
                </a:lnTo>
                <a:lnTo>
                  <a:pt x="0" y="1531200"/>
                </a:lnTo>
                <a:lnTo>
                  <a:pt x="761400" y="1531200"/>
                </a:lnTo>
                <a:lnTo>
                  <a:pt x="0" y="771381"/>
                </a:lnTo>
                <a:lnTo>
                  <a:pt x="0" y="766304"/>
                </a:lnTo>
                <a:lnTo>
                  <a:pt x="761400" y="766304"/>
                </a:lnTo>
                <a:lnTo>
                  <a:pt x="0" y="5086"/>
                </a:lnTo>
                <a:lnTo>
                  <a:pt x="0" y="0"/>
                </a:lnTo>
                <a:close/>
              </a:path>
            </a:pathLst>
          </a:custGeom>
          <a:solidFill>
            <a:schemeClr val="bg2">
              <a:lumMod val="90000"/>
            </a:schemeClr>
          </a:solidFill>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325079"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325079"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1539250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LUE-PHOTO-3_TitleSlide">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6DB0D1E-5482-40C9-8316-5D1A8160F27E}"/>
              </a:ext>
            </a:extLst>
          </p:cNvPr>
          <p:cNvSpPr>
            <a:spLocks noGrp="1"/>
          </p:cNvSpPr>
          <p:nvPr>
            <p:ph type="pic" sz="quarter" idx="13"/>
          </p:nvPr>
        </p:nvSpPr>
        <p:spPr>
          <a:xfrm>
            <a:off x="6477038" y="0"/>
            <a:ext cx="5714962"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0" fmla="*/ 0 w 6091200"/>
              <a:gd name="connsiteY0" fmla="*/ 0 h 6858000"/>
              <a:gd name="connsiteX1" fmla="*/ 5714962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 name="connsiteX6" fmla="*/ 0 w 6091200"/>
              <a:gd name="connsiteY6" fmla="*/ 0 h 6858000"/>
              <a:gd name="connsiteX0" fmla="*/ 0 w 5714962"/>
              <a:gd name="connsiteY0" fmla="*/ 0 h 6858000"/>
              <a:gd name="connsiteX1" fmla="*/ 5714962 w 5714962"/>
              <a:gd name="connsiteY1" fmla="*/ 0 h 6858000"/>
              <a:gd name="connsiteX2" fmla="*/ 5705438 w 5714962"/>
              <a:gd name="connsiteY2" fmla="*/ 6858000 h 6858000"/>
              <a:gd name="connsiteX3" fmla="*/ 2286000 w 5714962"/>
              <a:gd name="connsiteY3" fmla="*/ 6858000 h 6858000"/>
              <a:gd name="connsiteX4" fmla="*/ 2286000 w 5714962"/>
              <a:gd name="connsiteY4" fmla="*/ 3429000 h 6858000"/>
              <a:gd name="connsiteX5" fmla="*/ 0 w 5714962"/>
              <a:gd name="connsiteY5" fmla="*/ 3429000 h 6858000"/>
              <a:gd name="connsiteX6" fmla="*/ 0 w 57149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962" h="6858000">
                <a:moveTo>
                  <a:pt x="0" y="0"/>
                </a:moveTo>
                <a:lnTo>
                  <a:pt x="5714962" y="0"/>
                </a:lnTo>
                <a:cubicBezTo>
                  <a:pt x="5711787" y="2286000"/>
                  <a:pt x="5708613" y="4572000"/>
                  <a:pt x="5705438" y="6858000"/>
                </a:cubicBezTo>
                <a:lnTo>
                  <a:pt x="2286000" y="6858000"/>
                </a:lnTo>
                <a:lnTo>
                  <a:pt x="2286000" y="3429000"/>
                </a:lnTo>
                <a:lnTo>
                  <a:pt x="0" y="3429000"/>
                </a:lnTo>
                <a:lnTo>
                  <a:pt x="0" y="0"/>
                </a:lnTo>
                <a:close/>
              </a:path>
            </a:pathLst>
          </a:custGeom>
          <a:solidFill>
            <a:schemeClr val="bg2">
              <a:lumMod val="90000"/>
            </a:schemeClr>
          </a:solidFill>
          <a:ln>
            <a:noFill/>
          </a:ln>
        </p:spPr>
        <p:txBody>
          <a:bodyPr wrap="square" anchor="ctr" anchorCtr="0">
            <a:noAutofit/>
          </a:bodyPr>
          <a:lstStyle>
            <a:lvl1pPr algn="ctr">
              <a:defRPr sz="2000"/>
            </a:lvl1pPr>
          </a:lstStyle>
          <a:p>
            <a:r>
              <a:rPr lang="en-US"/>
              <a:t>Click icon to add picture</a:t>
            </a:r>
            <a:endParaRPr lang="en-GB" dirty="0"/>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5500"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55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997975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_Photo+BigQuote-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33D383-98C3-40EB-8FCB-C0B373AAFF85}"/>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a:xfrm>
            <a:off x="381000" y="365125"/>
            <a:ext cx="11429324" cy="609398"/>
          </a:xfrm>
        </p:spPr>
        <p:txBody>
          <a:bodyPr/>
          <a:lstStyle>
            <a:lvl1pPr>
              <a:defRPr sz="5400">
                <a:solidFill>
                  <a:schemeClr val="tx1"/>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A530C12F-5F3E-460C-8164-7A1A8B1114B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415155195"/>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UE-PHOTO-4_TitleSlid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EA61C3-6457-497D-B7AF-E9C330086050}"/>
              </a:ext>
            </a:extLst>
          </p:cNvPr>
          <p:cNvSpPr>
            <a:spLocks noGrp="1"/>
          </p:cNvSpPr>
          <p:nvPr>
            <p:ph type="pic" sz="quarter" idx="13"/>
          </p:nvPr>
        </p:nvSpPr>
        <p:spPr>
          <a:xfrm>
            <a:off x="4619057" y="0"/>
            <a:ext cx="6849789" cy="6858000"/>
          </a:xfrm>
          <a:custGeom>
            <a:avLst/>
            <a:gdLst>
              <a:gd name="connsiteX0" fmla="*/ 3424894 w 6849789"/>
              <a:gd name="connsiteY0" fmla="*/ 0 h 6858000"/>
              <a:gd name="connsiteX1" fmla="*/ 6849789 w 6849789"/>
              <a:gd name="connsiteY1" fmla="*/ 3429000 h 6858000"/>
              <a:gd name="connsiteX2" fmla="*/ 3424894 w 6849789"/>
              <a:gd name="connsiteY2" fmla="*/ 6858000 h 6858000"/>
              <a:gd name="connsiteX3" fmla="*/ 4456 w 6849789"/>
              <a:gd name="connsiteY3" fmla="*/ 3605456 h 6858000"/>
              <a:gd name="connsiteX4" fmla="*/ 0 w 6849789"/>
              <a:gd name="connsiteY4" fmla="*/ 3429041 h 6858000"/>
              <a:gd name="connsiteX5" fmla="*/ 0 w 6849789"/>
              <a:gd name="connsiteY5" fmla="*/ 3428960 h 6858000"/>
              <a:gd name="connsiteX6" fmla="*/ 4456 w 6849789"/>
              <a:gd name="connsiteY6" fmla="*/ 3252544 h 6858000"/>
              <a:gd name="connsiteX7" fmla="*/ 3424894 w 684978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9789" h="6858000">
                <a:moveTo>
                  <a:pt x="3424894" y="0"/>
                </a:moveTo>
                <a:cubicBezTo>
                  <a:pt x="5316411" y="0"/>
                  <a:pt x="6849789" y="1535216"/>
                  <a:pt x="6849789" y="3429000"/>
                </a:cubicBezTo>
                <a:cubicBezTo>
                  <a:pt x="6849789" y="5322784"/>
                  <a:pt x="5316411" y="6858000"/>
                  <a:pt x="3424894" y="6858000"/>
                </a:cubicBezTo>
                <a:cubicBezTo>
                  <a:pt x="1592487" y="6858000"/>
                  <a:pt x="96185" y="5417236"/>
                  <a:pt x="4456" y="3605456"/>
                </a:cubicBezTo>
                <a:lnTo>
                  <a:pt x="0" y="3429041"/>
                </a:lnTo>
                <a:lnTo>
                  <a:pt x="0" y="3428960"/>
                </a:lnTo>
                <a:lnTo>
                  <a:pt x="4456" y="3252544"/>
                </a:lnTo>
                <a:cubicBezTo>
                  <a:pt x="96185" y="1440764"/>
                  <a:pt x="1592487" y="0"/>
                  <a:pt x="3424894" y="0"/>
                </a:cubicBez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4238057"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4238057"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C87EBB0-E191-4AB0-8198-01AF97E851A9}"/>
              </a:ext>
            </a:extLst>
          </p:cNvPr>
          <p:cNvSpPr>
            <a:spLocks noGrp="1"/>
          </p:cNvSpPr>
          <p:nvPr>
            <p:ph type="dt" sz="half" idx="14"/>
          </p:nvPr>
        </p:nvSpPr>
        <p:spPr>
          <a:xfrm>
            <a:off x="381000" y="6162324"/>
            <a:ext cx="2743200" cy="365125"/>
          </a:xfrm>
        </p:spPr>
        <p:txBody>
          <a:bodyPr/>
          <a:lstStyle>
            <a:lvl1pPr>
              <a:defRPr>
                <a:solidFill>
                  <a:schemeClr val="bg1"/>
                </a:solidFill>
              </a:defRPr>
            </a:lvl1pPr>
          </a:lstStyle>
          <a:p>
            <a:r>
              <a:rPr lang="en-US"/>
              <a:t>10 November 2023</a:t>
            </a:r>
            <a:endParaRPr lang="en-US" dirty="0"/>
          </a:p>
        </p:txBody>
      </p:sp>
    </p:spTree>
    <p:extLst>
      <p:ext uri="{BB962C8B-B14F-4D97-AF65-F5344CB8AC3E}">
        <p14:creationId xmlns:p14="http://schemas.microsoft.com/office/powerpoint/2010/main" val="1604056778"/>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LIGHT-PHOTO_Title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20670A-89D4-46A1-B8D2-5ADD27997340}"/>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2197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2197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accent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426849202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ARK-PHOTO_Title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B619C81-35D4-47E6-B206-D3D7C3B0A5E5}"/>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221224"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221224"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74F4B239-3E08-43E7-8D12-AA3A386F553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42EDF6F5-2F89-477C-B965-23EC3ACBAE38}"/>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4A6B32D2-D82B-499E-8683-3366BDE28928}"/>
              </a:ext>
            </a:extLst>
          </p:cNvPr>
          <p:cNvSpPr>
            <a:spLocks noGrp="1"/>
          </p:cNvSpPr>
          <p:nvPr>
            <p:ph type="sldNum" sz="quarter" idx="16"/>
          </p:nvPr>
        </p:nvSpPr>
        <p:spPr/>
        <p:txBody>
          <a:bodyPr/>
          <a:lstStyle>
            <a:lvl1pPr>
              <a:defRPr>
                <a:solidFill>
                  <a:schemeClr val="bg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771061934"/>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LIGHT-PHOTO-2_Title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2630D1E4-CE48-4F21-B821-CEF6990C7CB5}"/>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221224"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221224"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138183EC-101D-4BA9-B326-D0AA4DB74396}"/>
              </a:ext>
            </a:extLst>
          </p:cNvPr>
          <p:cNvSpPr>
            <a:spLocks noGrp="1"/>
          </p:cNvSpPr>
          <p:nvPr>
            <p:ph type="dt" sz="half" idx="14"/>
          </p:nvPr>
        </p:nvSpPr>
        <p:spPr/>
        <p:txBody>
          <a:bodyPr/>
          <a:lstStyle>
            <a:lvl1pPr>
              <a:defRPr>
                <a:solidFill>
                  <a:schemeClr val="tx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D3998E14-1058-43E7-8BD9-7C5C07E00B64}"/>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11" name="Slide Number Placeholder 10">
            <a:extLst>
              <a:ext uri="{FF2B5EF4-FFF2-40B4-BE49-F238E27FC236}">
                <a16:creationId xmlns:a16="http://schemas.microsoft.com/office/drawing/2014/main" id="{A983E173-BBBE-4869-98CA-E4C4934E9BE0}"/>
              </a:ext>
            </a:extLst>
          </p:cNvPr>
          <p:cNvSpPr>
            <a:spLocks noGrp="1"/>
          </p:cNvSpPr>
          <p:nvPr>
            <p:ph type="sldNum" sz="quarter" idx="16"/>
          </p:nvPr>
        </p:nvSpPr>
        <p:spPr/>
        <p:txBody>
          <a:bodyPr/>
          <a:lstStyle>
            <a:lvl1pPr>
              <a:defRPr>
                <a:solidFill>
                  <a:schemeClr val="tx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95814863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ARK-PHOTO-2_Title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F1A323B-6E63-466D-BA12-76A5D27148E9}"/>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221224"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221224"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bg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209631387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B1272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6812" y="3810003"/>
            <a:ext cx="5999841" cy="1077658"/>
          </a:xfrm>
        </p:spPr>
        <p:txBody>
          <a:bodyPr anchor="b">
            <a:noAutofit/>
          </a:bodyPr>
          <a:lstStyle>
            <a:lvl1pPr algn="ctr">
              <a:defRPr sz="8000" b="1">
                <a:solidFill>
                  <a:schemeClr val="bg1"/>
                </a:solidFill>
                <a:effectLst>
                  <a:outerShdw blurRad="38100" dist="38100" dir="2700000" algn="tl">
                    <a:srgbClr val="000000">
                      <a:alpha val="43137"/>
                    </a:srgbClr>
                  </a:outerShdw>
                </a:effectLst>
                <a:latin typeface="+mn-lt"/>
              </a:defRPr>
            </a:lvl1pPr>
          </a:lstStyle>
          <a:p>
            <a:r>
              <a:rPr lang="en-US" dirty="0"/>
              <a:t>AI @Noon</a:t>
            </a:r>
          </a:p>
        </p:txBody>
      </p:sp>
      <p:sp>
        <p:nvSpPr>
          <p:cNvPr id="3" name="Subtitle 2"/>
          <p:cNvSpPr>
            <a:spLocks noGrp="1"/>
          </p:cNvSpPr>
          <p:nvPr>
            <p:ph type="subTitle" idx="1" hasCustomPrompt="1"/>
          </p:nvPr>
        </p:nvSpPr>
        <p:spPr>
          <a:xfrm>
            <a:off x="3361267" y="5005525"/>
            <a:ext cx="5350933" cy="1200542"/>
          </a:xfrm>
        </p:spPr>
        <p:txBody>
          <a:bodyPr>
            <a:noAutofit/>
          </a:bodyPr>
          <a:lstStyle>
            <a:lvl1pPr marL="0" indent="0" algn="just">
              <a:buNone/>
              <a:defRPr sz="240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Artificial Intelligence (AI) Demystified in the aviation context covering the basics and relevant use cases.</a:t>
            </a:r>
          </a:p>
        </p:txBody>
      </p:sp>
      <p:cxnSp>
        <p:nvCxnSpPr>
          <p:cNvPr id="10" name="Straight Connector 9"/>
          <p:cNvCxnSpPr/>
          <p:nvPr userDrawn="1"/>
        </p:nvCxnSpPr>
        <p:spPr>
          <a:xfrm>
            <a:off x="4025052" y="4950826"/>
            <a:ext cx="4023360" cy="0"/>
          </a:xfrm>
          <a:prstGeom prst="line">
            <a:avLst/>
          </a:prstGeom>
          <a:ln w="952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biLevel thresh="75000"/>
          </a:blip>
          <a:stretch>
            <a:fillRect/>
          </a:stretch>
        </p:blipFill>
        <p:spPr>
          <a:xfrm>
            <a:off x="4799417" y="768168"/>
            <a:ext cx="2480991" cy="2932478"/>
          </a:xfrm>
          <a:prstGeom prst="rect">
            <a:avLst/>
          </a:prstGeom>
          <a:effectLst>
            <a:outerShdw blurRad="50800" dist="38100" dir="2700000" algn="tl" rotWithShape="0">
              <a:prstClr val="black">
                <a:alpha val="40000"/>
              </a:prstClr>
            </a:outerShdw>
          </a:effectLst>
        </p:spPr>
      </p:pic>
      <p:pic>
        <p:nvPicPr>
          <p:cNvPr id="3076" name="Picture 4" descr="Image result for iata logo"/>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149923" y="6157299"/>
            <a:ext cx="708327" cy="4551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8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Photo+BigQuote+Text-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70015"/>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Content Placeholder 2">
            <a:extLst>
              <a:ext uri="{FF2B5EF4-FFF2-40B4-BE49-F238E27FC236}">
                <a16:creationId xmlns:a16="http://schemas.microsoft.com/office/drawing/2014/main" id="{1CB5CFF4-A7D5-477F-B201-BBCD0B64C3A4}"/>
              </a:ext>
            </a:extLst>
          </p:cNvPr>
          <p:cNvSpPr>
            <a:spLocks noGrp="1"/>
          </p:cNvSpPr>
          <p:nvPr>
            <p:ph sz="half" idx="1" hasCustomPrompt="1"/>
          </p:nvPr>
        </p:nvSpPr>
        <p:spPr>
          <a:xfrm>
            <a:off x="381676" y="3149600"/>
            <a:ext cx="4735916" cy="2603499"/>
          </a:xfrm>
        </p:spPr>
        <p:txBody>
          <a:bodyPr/>
          <a:lstStyle>
            <a:lvl1pPr>
              <a:defRPr sz="2400"/>
            </a:lvl1pPr>
            <a:lvl2pPr>
              <a:defRPr sz="2000"/>
            </a:lvl2pPr>
            <a:lvl3pPr>
              <a:defRPr sz="2000"/>
            </a:lvl3pPr>
            <a:lvl4pPr>
              <a:defRPr sz="2000"/>
            </a:lvl4pPr>
            <a:lvl5pPr>
              <a:defRPr sz="2000">
                <a:solidFill>
                  <a:schemeClr val="accent1"/>
                </a:solidFill>
              </a:defRPr>
            </a:lvl5pPr>
            <a:lvl6pPr>
              <a:defRPr sz="2000">
                <a:solidFill>
                  <a:schemeClr val="accent1"/>
                </a:solidFill>
              </a:defRPr>
            </a:lvl6pPr>
            <a:lvl7pPr>
              <a:defRPr sz="2000">
                <a:solidFill>
                  <a:schemeClr val="accent1"/>
                </a:solidFill>
              </a:defRPr>
            </a:lvl7pPr>
            <a:lvl8pPr>
              <a:defRPr sz="2000">
                <a:solidFill>
                  <a:schemeClr val="accent1"/>
                </a:solidFill>
              </a:defRPr>
            </a:lvl8pPr>
            <a:lvl9pPr>
              <a:defRPr sz="20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4103295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Photo+BigQuote+Text-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tx1"/>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7EF8E3E7-B486-4E16-8D8D-24A8994ECCD8}"/>
              </a:ext>
            </a:extLst>
          </p:cNvPr>
          <p:cNvSpPr>
            <a:spLocks noGrp="1"/>
          </p:cNvSpPr>
          <p:nvPr>
            <p:ph sz="half" idx="1" hasCustomPrompt="1"/>
          </p:nvPr>
        </p:nvSpPr>
        <p:spPr>
          <a:xfrm>
            <a:off x="6286500" y="3149600"/>
            <a:ext cx="5524500" cy="2603499"/>
          </a:xfrm>
        </p:spPr>
        <p:txBody>
          <a:bodyPr/>
          <a:lstStyle>
            <a:lvl1pPr>
              <a:defRPr sz="2400"/>
            </a:lvl1pPr>
            <a:lvl2pPr>
              <a:defRPr sz="2000"/>
            </a:lvl2pPr>
            <a:lvl3pPr>
              <a:defRPr sz="2000"/>
            </a:lvl3pPr>
            <a:lvl4pPr>
              <a:defRPr sz="2000"/>
            </a:lvl4pPr>
            <a:lvl5pPr>
              <a:defRPr sz="2000">
                <a:solidFill>
                  <a:schemeClr val="accent1"/>
                </a:solidFill>
              </a:defRPr>
            </a:lvl5pPr>
            <a:lvl6pPr>
              <a:defRPr sz="2000">
                <a:solidFill>
                  <a:schemeClr val="accent1"/>
                </a:solidFill>
              </a:defRPr>
            </a:lvl6pPr>
            <a:lvl7pPr>
              <a:defRPr sz="2000">
                <a:solidFill>
                  <a:schemeClr val="accent1"/>
                </a:solidFill>
              </a:defRPr>
            </a:lvl7pPr>
            <a:lvl8pPr>
              <a:defRPr sz="2000">
                <a:solidFill>
                  <a:schemeClr val="accent1"/>
                </a:solidFill>
              </a:defRPr>
            </a:lvl8pPr>
            <a:lvl9pPr>
              <a:defRPr sz="20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66DFE19B-B702-4D5E-BF8B-BCD8FCF4F73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387433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_TextSlide_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Freeform 5">
            <a:extLst>
              <a:ext uri="{FF2B5EF4-FFF2-40B4-BE49-F238E27FC236}">
                <a16:creationId xmlns:a16="http://schemas.microsoft.com/office/drawing/2014/main" id="{0D518933-C06B-479E-8487-1189C2548F6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00047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WHITE_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9E037E20-29EF-410F-AA70-D50FAE88B30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9912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HITE_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A86010D-9F01-497B-8478-6CF04E7FA29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Date Placeholder 5">
            <a:extLst>
              <a:ext uri="{FF2B5EF4-FFF2-40B4-BE49-F238E27FC236}">
                <a16:creationId xmlns:a16="http://schemas.microsoft.com/office/drawing/2014/main" id="{358FB484-E257-4956-8FB5-C4732E104901}"/>
              </a:ext>
            </a:extLst>
          </p:cNvPr>
          <p:cNvSpPr>
            <a:spLocks noGrp="1"/>
          </p:cNvSpPr>
          <p:nvPr>
            <p:ph type="dt" sz="half" idx="10"/>
          </p:nvPr>
        </p:nvSpPr>
        <p:spPr/>
        <p:txBody>
          <a:bodyPr/>
          <a:lstStyle>
            <a:lvl1pPr>
              <a:defRPr>
                <a:solidFill>
                  <a:schemeClr val="accent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9AF5AAFD-95B3-4157-BBB5-7CC40DB355FC}"/>
              </a:ext>
            </a:extLst>
          </p:cNvPr>
          <p:cNvSpPr>
            <a:spLocks noGrp="1"/>
          </p:cNvSpPr>
          <p:nvPr>
            <p:ph type="ftr" sz="quarter" idx="11"/>
          </p:nvPr>
        </p:nvSpPr>
        <p:spPr/>
        <p:txBody>
          <a:bodyPr/>
          <a:lstStyle>
            <a:lvl1pPr>
              <a:defRPr>
                <a:solidFill>
                  <a:schemeClr val="accent1"/>
                </a:solidFill>
              </a:defRPr>
            </a:lvl1pPr>
          </a:lstStyle>
          <a:p>
            <a:endParaRPr lang="en-US" dirty="0"/>
          </a:p>
        </p:txBody>
      </p:sp>
      <p:sp>
        <p:nvSpPr>
          <p:cNvPr id="8" name="Slide Number Placeholder 7">
            <a:extLst>
              <a:ext uri="{FF2B5EF4-FFF2-40B4-BE49-F238E27FC236}">
                <a16:creationId xmlns:a16="http://schemas.microsoft.com/office/drawing/2014/main" id="{BA34BD8F-0033-4927-AA44-05B0484E30FA}"/>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8274474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Picture Placeholder 6">
            <a:extLst>
              <a:ext uri="{FF2B5EF4-FFF2-40B4-BE49-F238E27FC236}">
                <a16:creationId xmlns:a16="http://schemas.microsoft.com/office/drawing/2014/main" id="{F7594714-7312-45C6-A549-3DA221DC5A28}"/>
              </a:ext>
            </a:extLst>
          </p:cNvPr>
          <p:cNvSpPr>
            <a:spLocks noGrp="1"/>
          </p:cNvSpPr>
          <p:nvPr>
            <p:ph type="pic" sz="quarter" idx="13"/>
          </p:nvPr>
        </p:nvSpPr>
        <p:spPr>
          <a:xfrm>
            <a:off x="2441448" y="979883"/>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9" name="Text Placeholder 8">
            <a:extLst>
              <a:ext uri="{FF2B5EF4-FFF2-40B4-BE49-F238E27FC236}">
                <a16:creationId xmlns:a16="http://schemas.microsoft.com/office/drawing/2014/main" id="{77C11AF2-310B-4204-B2B1-110CB3C4D1FC}"/>
              </a:ext>
            </a:extLst>
          </p:cNvPr>
          <p:cNvSpPr>
            <a:spLocks noGrp="1"/>
          </p:cNvSpPr>
          <p:nvPr>
            <p:ph type="body" sz="quarter" idx="14" hasCustomPrompt="1"/>
          </p:nvPr>
        </p:nvSpPr>
        <p:spPr>
          <a:xfrm>
            <a:off x="0" y="980686"/>
            <a:ext cx="2441448" cy="1216152"/>
          </a:xfrm>
          <a:solidFill>
            <a:schemeClr val="accent1"/>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10" name="Text Placeholder 8">
            <a:extLst>
              <a:ext uri="{FF2B5EF4-FFF2-40B4-BE49-F238E27FC236}">
                <a16:creationId xmlns:a16="http://schemas.microsoft.com/office/drawing/2014/main" id="{F2DFAA84-7D74-4EE4-9969-36EFE36B051B}"/>
              </a:ext>
            </a:extLst>
          </p:cNvPr>
          <p:cNvSpPr>
            <a:spLocks noGrp="1"/>
          </p:cNvSpPr>
          <p:nvPr>
            <p:ph type="body" sz="quarter" idx="15" hasCustomPrompt="1"/>
          </p:nvPr>
        </p:nvSpPr>
        <p:spPr>
          <a:xfrm>
            <a:off x="0" y="2175845"/>
            <a:ext cx="2441448" cy="1245485"/>
          </a:xfrm>
          <a:solidFill>
            <a:schemeClr val="accent1"/>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11" name="Picture Placeholder 6">
            <a:extLst>
              <a:ext uri="{FF2B5EF4-FFF2-40B4-BE49-F238E27FC236}">
                <a16:creationId xmlns:a16="http://schemas.microsoft.com/office/drawing/2014/main" id="{6B03F17E-7AF3-4D23-B27C-C7ECDC0C2400}"/>
              </a:ext>
            </a:extLst>
          </p:cNvPr>
          <p:cNvSpPr>
            <a:spLocks noGrp="1"/>
          </p:cNvSpPr>
          <p:nvPr>
            <p:ph type="pic" sz="quarter" idx="16"/>
          </p:nvPr>
        </p:nvSpPr>
        <p:spPr>
          <a:xfrm>
            <a:off x="7309104" y="979883"/>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12" name="Text Placeholder 8">
            <a:extLst>
              <a:ext uri="{FF2B5EF4-FFF2-40B4-BE49-F238E27FC236}">
                <a16:creationId xmlns:a16="http://schemas.microsoft.com/office/drawing/2014/main" id="{AFFF8B4F-3FD7-4B75-8C5E-4217FE099B55}"/>
              </a:ext>
            </a:extLst>
          </p:cNvPr>
          <p:cNvSpPr>
            <a:spLocks noGrp="1"/>
          </p:cNvSpPr>
          <p:nvPr>
            <p:ph type="body" sz="quarter" idx="17" hasCustomPrompt="1"/>
          </p:nvPr>
        </p:nvSpPr>
        <p:spPr>
          <a:xfrm>
            <a:off x="4873752" y="980686"/>
            <a:ext cx="2441448" cy="1216152"/>
          </a:xfrm>
          <a:solidFill>
            <a:schemeClr val="bg2"/>
          </a:solidFill>
        </p:spPr>
        <p:txBody>
          <a:bodyPr lIns="91440" rIns="91440" anchor="b" anchorCtr="0"/>
          <a:lstStyle>
            <a:lvl1pPr algn="ctr">
              <a:spcBef>
                <a:spcPts val="0"/>
              </a:spcBef>
              <a:defRPr sz="6600">
                <a:solidFill>
                  <a:schemeClr val="accent1"/>
                </a:solidFill>
              </a:defRPr>
            </a:lvl1pPr>
          </a:lstStyle>
          <a:p>
            <a:pPr lvl="0"/>
            <a:r>
              <a:rPr lang="en-US" dirty="0"/>
              <a:t>XX #</a:t>
            </a:r>
          </a:p>
        </p:txBody>
      </p:sp>
      <p:sp>
        <p:nvSpPr>
          <p:cNvPr id="13" name="Text Placeholder 8">
            <a:extLst>
              <a:ext uri="{FF2B5EF4-FFF2-40B4-BE49-F238E27FC236}">
                <a16:creationId xmlns:a16="http://schemas.microsoft.com/office/drawing/2014/main" id="{DE4C3776-3746-4C7E-8CE4-81499EA15906}"/>
              </a:ext>
            </a:extLst>
          </p:cNvPr>
          <p:cNvSpPr>
            <a:spLocks noGrp="1"/>
          </p:cNvSpPr>
          <p:nvPr>
            <p:ph type="body" sz="quarter" idx="18" hasCustomPrompt="1"/>
          </p:nvPr>
        </p:nvSpPr>
        <p:spPr>
          <a:xfrm>
            <a:off x="4873752" y="2175845"/>
            <a:ext cx="2441448" cy="1245485"/>
          </a:xfrm>
          <a:solidFill>
            <a:schemeClr val="bg2"/>
          </a:solidFill>
        </p:spPr>
        <p:txBody>
          <a:bodyPr lIns="91440" rIns="91440" anchor="t" anchorCtr="0"/>
          <a:lstStyle>
            <a:lvl1pPr algn="ctr">
              <a:spcBef>
                <a:spcPts val="0"/>
              </a:spcBef>
              <a:defRPr sz="2400">
                <a:solidFill>
                  <a:schemeClr val="accent1"/>
                </a:solidFill>
                <a:latin typeface="+mj-lt"/>
              </a:defRPr>
            </a:lvl1pPr>
          </a:lstStyle>
          <a:p>
            <a:pPr lvl="0"/>
            <a:r>
              <a:rPr lang="en-US" dirty="0"/>
              <a:t>Description text</a:t>
            </a:r>
          </a:p>
        </p:txBody>
      </p:sp>
      <p:sp>
        <p:nvSpPr>
          <p:cNvPr id="14" name="Text Placeholder 8">
            <a:extLst>
              <a:ext uri="{FF2B5EF4-FFF2-40B4-BE49-F238E27FC236}">
                <a16:creationId xmlns:a16="http://schemas.microsoft.com/office/drawing/2014/main" id="{6F1A06FF-2DAD-45EE-B79A-D1C90C630400}"/>
              </a:ext>
            </a:extLst>
          </p:cNvPr>
          <p:cNvSpPr>
            <a:spLocks noGrp="1"/>
          </p:cNvSpPr>
          <p:nvPr>
            <p:ph type="body" sz="quarter" idx="19" hasCustomPrompt="1"/>
          </p:nvPr>
        </p:nvSpPr>
        <p:spPr>
          <a:xfrm>
            <a:off x="9750552" y="980686"/>
            <a:ext cx="2441448" cy="1216152"/>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15" name="Text Placeholder 8">
            <a:extLst>
              <a:ext uri="{FF2B5EF4-FFF2-40B4-BE49-F238E27FC236}">
                <a16:creationId xmlns:a16="http://schemas.microsoft.com/office/drawing/2014/main" id="{9DD4ABBA-1287-4173-AFCE-D780F806F258}"/>
              </a:ext>
            </a:extLst>
          </p:cNvPr>
          <p:cNvSpPr>
            <a:spLocks noGrp="1"/>
          </p:cNvSpPr>
          <p:nvPr>
            <p:ph type="body" sz="quarter" idx="20" hasCustomPrompt="1"/>
          </p:nvPr>
        </p:nvSpPr>
        <p:spPr>
          <a:xfrm>
            <a:off x="9750552" y="2175845"/>
            <a:ext cx="2441448" cy="1245485"/>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16" name="Picture Placeholder 6">
            <a:extLst>
              <a:ext uri="{FF2B5EF4-FFF2-40B4-BE49-F238E27FC236}">
                <a16:creationId xmlns:a16="http://schemas.microsoft.com/office/drawing/2014/main" id="{89160501-DF8F-4B68-8C79-9357C943CBBA}"/>
              </a:ext>
            </a:extLst>
          </p:cNvPr>
          <p:cNvSpPr>
            <a:spLocks noGrp="1"/>
          </p:cNvSpPr>
          <p:nvPr>
            <p:ph type="pic" sz="quarter" idx="21"/>
          </p:nvPr>
        </p:nvSpPr>
        <p:spPr>
          <a:xfrm>
            <a:off x="0" y="3419856"/>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17" name="Text Placeholder 8">
            <a:extLst>
              <a:ext uri="{FF2B5EF4-FFF2-40B4-BE49-F238E27FC236}">
                <a16:creationId xmlns:a16="http://schemas.microsoft.com/office/drawing/2014/main" id="{5F926C80-9D0E-41BC-B569-E9864391C473}"/>
              </a:ext>
            </a:extLst>
          </p:cNvPr>
          <p:cNvSpPr>
            <a:spLocks noGrp="1"/>
          </p:cNvSpPr>
          <p:nvPr>
            <p:ph type="body" sz="quarter" idx="22" hasCustomPrompt="1"/>
          </p:nvPr>
        </p:nvSpPr>
        <p:spPr>
          <a:xfrm>
            <a:off x="2438591" y="3422135"/>
            <a:ext cx="2441448" cy="1216152"/>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18" name="Text Placeholder 8">
            <a:extLst>
              <a:ext uri="{FF2B5EF4-FFF2-40B4-BE49-F238E27FC236}">
                <a16:creationId xmlns:a16="http://schemas.microsoft.com/office/drawing/2014/main" id="{16ADE918-5C3F-4868-93EC-C8EC1B5D18E5}"/>
              </a:ext>
            </a:extLst>
          </p:cNvPr>
          <p:cNvSpPr>
            <a:spLocks noGrp="1"/>
          </p:cNvSpPr>
          <p:nvPr>
            <p:ph type="body" sz="quarter" idx="23" hasCustomPrompt="1"/>
          </p:nvPr>
        </p:nvSpPr>
        <p:spPr>
          <a:xfrm>
            <a:off x="2438591" y="4622052"/>
            <a:ext cx="2441448" cy="1234440"/>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19" name="Picture Placeholder 6">
            <a:extLst>
              <a:ext uri="{FF2B5EF4-FFF2-40B4-BE49-F238E27FC236}">
                <a16:creationId xmlns:a16="http://schemas.microsoft.com/office/drawing/2014/main" id="{3A0ED033-3CA7-4E89-B087-7D1F93751609}"/>
              </a:ext>
            </a:extLst>
          </p:cNvPr>
          <p:cNvSpPr>
            <a:spLocks noGrp="1"/>
          </p:cNvSpPr>
          <p:nvPr>
            <p:ph type="pic" sz="quarter" idx="24"/>
          </p:nvPr>
        </p:nvSpPr>
        <p:spPr>
          <a:xfrm>
            <a:off x="4869562" y="3419856"/>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21" name="Text Placeholder 8">
            <a:extLst>
              <a:ext uri="{FF2B5EF4-FFF2-40B4-BE49-F238E27FC236}">
                <a16:creationId xmlns:a16="http://schemas.microsoft.com/office/drawing/2014/main" id="{1B3A7DCB-6B48-4D1F-8FFD-9F94245D17B3}"/>
              </a:ext>
            </a:extLst>
          </p:cNvPr>
          <p:cNvSpPr>
            <a:spLocks noGrp="1"/>
          </p:cNvSpPr>
          <p:nvPr>
            <p:ph type="body" sz="quarter" idx="26" hasCustomPrompt="1"/>
          </p:nvPr>
        </p:nvSpPr>
        <p:spPr>
          <a:xfrm>
            <a:off x="7308153" y="3421330"/>
            <a:ext cx="2441448" cy="2441448"/>
          </a:xfrm>
          <a:solidFill>
            <a:schemeClr val="accent3"/>
          </a:solidFill>
        </p:spPr>
        <p:txBody>
          <a:bodyPr lIns="91440" rIns="91440" anchor="ctr" anchorCtr="0"/>
          <a:lstStyle>
            <a:lvl1pPr algn="ctr">
              <a:spcBef>
                <a:spcPts val="0"/>
              </a:spcBef>
              <a:defRPr sz="2400">
                <a:solidFill>
                  <a:schemeClr val="bg1"/>
                </a:solidFill>
                <a:latin typeface="+mj-lt"/>
              </a:defRPr>
            </a:lvl1pPr>
          </a:lstStyle>
          <a:p>
            <a:pPr lvl="0"/>
            <a:r>
              <a:rPr lang="en-US" dirty="0"/>
              <a:t>Description text</a:t>
            </a:r>
          </a:p>
        </p:txBody>
      </p:sp>
      <p:sp>
        <p:nvSpPr>
          <p:cNvPr id="22" name="Picture Placeholder 6">
            <a:extLst>
              <a:ext uri="{FF2B5EF4-FFF2-40B4-BE49-F238E27FC236}">
                <a16:creationId xmlns:a16="http://schemas.microsoft.com/office/drawing/2014/main" id="{23600A98-D578-41EE-A99C-7BFD3707C1F8}"/>
              </a:ext>
            </a:extLst>
          </p:cNvPr>
          <p:cNvSpPr>
            <a:spLocks noGrp="1"/>
          </p:cNvSpPr>
          <p:nvPr>
            <p:ph type="pic" sz="quarter" idx="27"/>
          </p:nvPr>
        </p:nvSpPr>
        <p:spPr>
          <a:xfrm>
            <a:off x="9750552" y="3419856"/>
            <a:ext cx="2441448" cy="2441448"/>
          </a:xfrm>
          <a:solidFill>
            <a:schemeClr val="bg2">
              <a:lumMod val="90000"/>
            </a:schemeClr>
          </a:solidFill>
        </p:spPr>
        <p:txBody>
          <a:bodyPr anchor="ctr" anchorCtr="0"/>
          <a:lstStyle>
            <a:lvl1pPr algn="ctr">
              <a:defRPr/>
            </a:lvl1pPr>
          </a:lstStyle>
          <a:p>
            <a:r>
              <a:rPr lang="en-US"/>
              <a:t>Click icon to add picture</a:t>
            </a:r>
            <a:endParaRPr lang="en-US" dirty="0"/>
          </a:p>
        </p:txBody>
      </p:sp>
      <p:sp>
        <p:nvSpPr>
          <p:cNvPr id="20" name="Freeform 5">
            <a:extLst>
              <a:ext uri="{FF2B5EF4-FFF2-40B4-BE49-F238E27FC236}">
                <a16:creationId xmlns:a16="http://schemas.microsoft.com/office/drawing/2014/main" id="{5E1D2665-DAD1-47EB-A11D-E9D5E114FAFB}"/>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09223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Infographic+Text-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20" name="Title 1">
            <a:extLst>
              <a:ext uri="{FF2B5EF4-FFF2-40B4-BE49-F238E27FC236}">
                <a16:creationId xmlns:a16="http://schemas.microsoft.com/office/drawing/2014/main" id="{A7465508-B728-4E30-BD7A-365E47525CE0}"/>
              </a:ext>
            </a:extLst>
          </p:cNvPr>
          <p:cNvSpPr>
            <a:spLocks noGrp="1"/>
          </p:cNvSpPr>
          <p:nvPr>
            <p:ph type="title"/>
          </p:nvPr>
        </p:nvSpPr>
        <p:spPr>
          <a:xfrm>
            <a:off x="7715250" y="979364"/>
            <a:ext cx="4061737" cy="609398"/>
          </a:xfrm>
        </p:spPr>
        <p:txBody>
          <a:bodyPr/>
          <a:lstStyle>
            <a:lvl1pPr>
              <a:defRPr sz="3600">
                <a:solidFill>
                  <a:schemeClr val="accent1"/>
                </a:solidFill>
              </a:defRPr>
            </a:lvl1p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4B0D480A-BB95-4292-9A5D-3AB93D1711F4}"/>
              </a:ext>
            </a:extLst>
          </p:cNvPr>
          <p:cNvSpPr>
            <a:spLocks noGrp="1"/>
          </p:cNvSpPr>
          <p:nvPr>
            <p:ph sz="half" idx="1" hasCustomPrompt="1"/>
          </p:nvPr>
        </p:nvSpPr>
        <p:spPr>
          <a:xfrm>
            <a:off x="7715926" y="2328863"/>
            <a:ext cx="4061737" cy="3538673"/>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6">
            <a:extLst>
              <a:ext uri="{FF2B5EF4-FFF2-40B4-BE49-F238E27FC236}">
                <a16:creationId xmlns:a16="http://schemas.microsoft.com/office/drawing/2014/main" id="{B3230E92-8E74-4F7F-AA07-FB45DDDBFB8D}"/>
              </a:ext>
            </a:extLst>
          </p:cNvPr>
          <p:cNvSpPr>
            <a:spLocks noGrp="1"/>
          </p:cNvSpPr>
          <p:nvPr>
            <p:ph type="pic" sz="quarter" idx="13"/>
          </p:nvPr>
        </p:nvSpPr>
        <p:spPr>
          <a:xfrm>
            <a:off x="2441448" y="979883"/>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17" name="Text Placeholder 8">
            <a:extLst>
              <a:ext uri="{FF2B5EF4-FFF2-40B4-BE49-F238E27FC236}">
                <a16:creationId xmlns:a16="http://schemas.microsoft.com/office/drawing/2014/main" id="{8ECEAD2B-425C-44E5-B592-0B09E9F42010}"/>
              </a:ext>
            </a:extLst>
          </p:cNvPr>
          <p:cNvSpPr>
            <a:spLocks noGrp="1"/>
          </p:cNvSpPr>
          <p:nvPr>
            <p:ph type="body" sz="quarter" idx="14" hasCustomPrompt="1"/>
          </p:nvPr>
        </p:nvSpPr>
        <p:spPr>
          <a:xfrm>
            <a:off x="0" y="980686"/>
            <a:ext cx="2441448" cy="1216152"/>
          </a:xfrm>
          <a:solidFill>
            <a:schemeClr val="accent1"/>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18" name="Text Placeholder 8">
            <a:extLst>
              <a:ext uri="{FF2B5EF4-FFF2-40B4-BE49-F238E27FC236}">
                <a16:creationId xmlns:a16="http://schemas.microsoft.com/office/drawing/2014/main" id="{3E982D24-E43A-465C-A6EC-1B2673B5E951}"/>
              </a:ext>
            </a:extLst>
          </p:cNvPr>
          <p:cNvSpPr>
            <a:spLocks noGrp="1"/>
          </p:cNvSpPr>
          <p:nvPr>
            <p:ph type="body" sz="quarter" idx="15" hasCustomPrompt="1"/>
          </p:nvPr>
        </p:nvSpPr>
        <p:spPr>
          <a:xfrm>
            <a:off x="0" y="2175845"/>
            <a:ext cx="2441448" cy="1245485"/>
          </a:xfrm>
          <a:solidFill>
            <a:schemeClr val="accent1"/>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19" name="Text Placeholder 8">
            <a:extLst>
              <a:ext uri="{FF2B5EF4-FFF2-40B4-BE49-F238E27FC236}">
                <a16:creationId xmlns:a16="http://schemas.microsoft.com/office/drawing/2014/main" id="{87841388-2F1F-4301-9336-EDF501EB36C7}"/>
              </a:ext>
            </a:extLst>
          </p:cNvPr>
          <p:cNvSpPr>
            <a:spLocks noGrp="1"/>
          </p:cNvSpPr>
          <p:nvPr>
            <p:ph type="body" sz="quarter" idx="17" hasCustomPrompt="1"/>
          </p:nvPr>
        </p:nvSpPr>
        <p:spPr>
          <a:xfrm>
            <a:off x="4873752" y="980686"/>
            <a:ext cx="2441448" cy="1216152"/>
          </a:xfrm>
          <a:solidFill>
            <a:schemeClr val="bg2"/>
          </a:solidFill>
        </p:spPr>
        <p:txBody>
          <a:bodyPr lIns="91440" rIns="91440" anchor="b" anchorCtr="0"/>
          <a:lstStyle>
            <a:lvl1pPr algn="ctr">
              <a:spcBef>
                <a:spcPts val="0"/>
              </a:spcBef>
              <a:defRPr sz="6600">
                <a:solidFill>
                  <a:schemeClr val="accent1"/>
                </a:solidFill>
              </a:defRPr>
            </a:lvl1pPr>
          </a:lstStyle>
          <a:p>
            <a:pPr lvl="0"/>
            <a:r>
              <a:rPr lang="en-US" dirty="0"/>
              <a:t>XX #</a:t>
            </a:r>
          </a:p>
        </p:txBody>
      </p:sp>
      <p:sp>
        <p:nvSpPr>
          <p:cNvPr id="31" name="Text Placeholder 8">
            <a:extLst>
              <a:ext uri="{FF2B5EF4-FFF2-40B4-BE49-F238E27FC236}">
                <a16:creationId xmlns:a16="http://schemas.microsoft.com/office/drawing/2014/main" id="{4ACC47D9-56A5-461D-A467-D22DB6798EF8}"/>
              </a:ext>
            </a:extLst>
          </p:cNvPr>
          <p:cNvSpPr>
            <a:spLocks noGrp="1"/>
          </p:cNvSpPr>
          <p:nvPr>
            <p:ph type="body" sz="quarter" idx="18" hasCustomPrompt="1"/>
          </p:nvPr>
        </p:nvSpPr>
        <p:spPr>
          <a:xfrm>
            <a:off x="4873752" y="2175845"/>
            <a:ext cx="2441448" cy="1245485"/>
          </a:xfrm>
          <a:solidFill>
            <a:schemeClr val="bg2"/>
          </a:solidFill>
        </p:spPr>
        <p:txBody>
          <a:bodyPr lIns="91440" rIns="91440" anchor="t" anchorCtr="0"/>
          <a:lstStyle>
            <a:lvl1pPr algn="ctr">
              <a:spcBef>
                <a:spcPts val="0"/>
              </a:spcBef>
              <a:defRPr sz="2400">
                <a:solidFill>
                  <a:schemeClr val="accent1"/>
                </a:solidFill>
                <a:latin typeface="+mj-lt"/>
              </a:defRPr>
            </a:lvl1pPr>
          </a:lstStyle>
          <a:p>
            <a:pPr lvl="0"/>
            <a:r>
              <a:rPr lang="en-US" dirty="0"/>
              <a:t>Description text</a:t>
            </a:r>
          </a:p>
        </p:txBody>
      </p:sp>
      <p:sp>
        <p:nvSpPr>
          <p:cNvPr id="32" name="Picture Placeholder 6">
            <a:extLst>
              <a:ext uri="{FF2B5EF4-FFF2-40B4-BE49-F238E27FC236}">
                <a16:creationId xmlns:a16="http://schemas.microsoft.com/office/drawing/2014/main" id="{940485CD-E642-4C78-BA9D-13410EA4B5F9}"/>
              </a:ext>
            </a:extLst>
          </p:cNvPr>
          <p:cNvSpPr>
            <a:spLocks noGrp="1"/>
          </p:cNvSpPr>
          <p:nvPr>
            <p:ph type="pic" sz="quarter" idx="21"/>
          </p:nvPr>
        </p:nvSpPr>
        <p:spPr>
          <a:xfrm>
            <a:off x="0" y="3419856"/>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33" name="Text Placeholder 8">
            <a:extLst>
              <a:ext uri="{FF2B5EF4-FFF2-40B4-BE49-F238E27FC236}">
                <a16:creationId xmlns:a16="http://schemas.microsoft.com/office/drawing/2014/main" id="{225F0C27-11A6-4545-9064-7B5FF41BE609}"/>
              </a:ext>
            </a:extLst>
          </p:cNvPr>
          <p:cNvSpPr>
            <a:spLocks noGrp="1"/>
          </p:cNvSpPr>
          <p:nvPr>
            <p:ph type="body" sz="quarter" idx="22" hasCustomPrompt="1"/>
          </p:nvPr>
        </p:nvSpPr>
        <p:spPr>
          <a:xfrm>
            <a:off x="2438591" y="3422135"/>
            <a:ext cx="2441448" cy="1216152"/>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34" name="Text Placeholder 8">
            <a:extLst>
              <a:ext uri="{FF2B5EF4-FFF2-40B4-BE49-F238E27FC236}">
                <a16:creationId xmlns:a16="http://schemas.microsoft.com/office/drawing/2014/main" id="{8E24B1A2-83A6-4358-8CD4-0ADA79FA7517}"/>
              </a:ext>
            </a:extLst>
          </p:cNvPr>
          <p:cNvSpPr>
            <a:spLocks noGrp="1"/>
          </p:cNvSpPr>
          <p:nvPr>
            <p:ph type="body" sz="quarter" idx="23" hasCustomPrompt="1"/>
          </p:nvPr>
        </p:nvSpPr>
        <p:spPr>
          <a:xfrm>
            <a:off x="2438591" y="4622052"/>
            <a:ext cx="2441448" cy="1234440"/>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35" name="Picture Placeholder 6">
            <a:extLst>
              <a:ext uri="{FF2B5EF4-FFF2-40B4-BE49-F238E27FC236}">
                <a16:creationId xmlns:a16="http://schemas.microsoft.com/office/drawing/2014/main" id="{EC5BC8C6-D017-4A79-AFC8-620DFE283A12}"/>
              </a:ext>
            </a:extLst>
          </p:cNvPr>
          <p:cNvSpPr>
            <a:spLocks noGrp="1"/>
          </p:cNvSpPr>
          <p:nvPr>
            <p:ph type="pic" sz="quarter" idx="24"/>
          </p:nvPr>
        </p:nvSpPr>
        <p:spPr>
          <a:xfrm>
            <a:off x="4869562" y="3419856"/>
            <a:ext cx="2441448" cy="2441448"/>
          </a:xfrm>
          <a:solidFill>
            <a:schemeClr val="bg2">
              <a:lumMod val="90000"/>
            </a:schemeClr>
          </a:solidFill>
        </p:spPr>
        <p:txBody>
          <a:bodyPr anchor="ctr" anchorCtr="0"/>
          <a:lstStyle>
            <a:lvl1pPr algn="ctr">
              <a:defRPr/>
            </a:lvl1pPr>
          </a:lstStyle>
          <a:p>
            <a:r>
              <a:rPr lang="en-US"/>
              <a:t>Click icon to add picture</a:t>
            </a:r>
          </a:p>
        </p:txBody>
      </p:sp>
      <p:sp>
        <p:nvSpPr>
          <p:cNvPr id="21" name="Freeform 5">
            <a:extLst>
              <a:ext uri="{FF2B5EF4-FFF2-40B4-BE49-F238E27FC236}">
                <a16:creationId xmlns:a16="http://schemas.microsoft.com/office/drawing/2014/main" id="{AE611DF2-34C1-4AB1-91C8-DE82893217EB}"/>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59192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_Infographic+Text-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16" name="Picture Placeholder 6">
            <a:extLst>
              <a:ext uri="{FF2B5EF4-FFF2-40B4-BE49-F238E27FC236}">
                <a16:creationId xmlns:a16="http://schemas.microsoft.com/office/drawing/2014/main" id="{B3230E92-8E74-4F7F-AA07-FB45DDDBFB8D}"/>
              </a:ext>
            </a:extLst>
          </p:cNvPr>
          <p:cNvSpPr>
            <a:spLocks noGrp="1"/>
          </p:cNvSpPr>
          <p:nvPr>
            <p:ph type="pic" sz="quarter" idx="13"/>
          </p:nvPr>
        </p:nvSpPr>
        <p:spPr>
          <a:xfrm>
            <a:off x="3254829" y="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17" name="Text Placeholder 8">
            <a:extLst>
              <a:ext uri="{FF2B5EF4-FFF2-40B4-BE49-F238E27FC236}">
                <a16:creationId xmlns:a16="http://schemas.microsoft.com/office/drawing/2014/main" id="{8ECEAD2B-425C-44E5-B592-0B09E9F42010}"/>
              </a:ext>
            </a:extLst>
          </p:cNvPr>
          <p:cNvSpPr>
            <a:spLocks noGrp="1"/>
          </p:cNvSpPr>
          <p:nvPr>
            <p:ph type="body" sz="quarter" idx="14" hasCustomPrompt="1"/>
          </p:nvPr>
        </p:nvSpPr>
        <p:spPr>
          <a:xfrm>
            <a:off x="968829" y="0"/>
            <a:ext cx="2286000" cy="1143000"/>
          </a:xfrm>
          <a:solidFill>
            <a:schemeClr val="accent1"/>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18" name="Text Placeholder 8">
            <a:extLst>
              <a:ext uri="{FF2B5EF4-FFF2-40B4-BE49-F238E27FC236}">
                <a16:creationId xmlns:a16="http://schemas.microsoft.com/office/drawing/2014/main" id="{3E982D24-E43A-465C-A6EC-1B2673B5E951}"/>
              </a:ext>
            </a:extLst>
          </p:cNvPr>
          <p:cNvSpPr>
            <a:spLocks noGrp="1"/>
          </p:cNvSpPr>
          <p:nvPr>
            <p:ph type="body" sz="quarter" idx="15" hasCustomPrompt="1"/>
          </p:nvPr>
        </p:nvSpPr>
        <p:spPr>
          <a:xfrm>
            <a:off x="968829" y="1143000"/>
            <a:ext cx="2286000" cy="1143000"/>
          </a:xfrm>
          <a:solidFill>
            <a:schemeClr val="accent1"/>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22" name="Picture Placeholder 6">
            <a:extLst>
              <a:ext uri="{FF2B5EF4-FFF2-40B4-BE49-F238E27FC236}">
                <a16:creationId xmlns:a16="http://schemas.microsoft.com/office/drawing/2014/main" id="{62263C34-604E-43AD-A4BA-E124354E1F23}"/>
              </a:ext>
            </a:extLst>
          </p:cNvPr>
          <p:cNvSpPr>
            <a:spLocks noGrp="1"/>
          </p:cNvSpPr>
          <p:nvPr>
            <p:ph type="pic" sz="quarter" idx="16"/>
          </p:nvPr>
        </p:nvSpPr>
        <p:spPr>
          <a:xfrm>
            <a:off x="968829" y="228600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24" name="Text Placeholder 8">
            <a:extLst>
              <a:ext uri="{FF2B5EF4-FFF2-40B4-BE49-F238E27FC236}">
                <a16:creationId xmlns:a16="http://schemas.microsoft.com/office/drawing/2014/main" id="{CB4AB61E-8F2A-4C5D-8C50-C2B81CCB3EFE}"/>
              </a:ext>
            </a:extLst>
          </p:cNvPr>
          <p:cNvSpPr>
            <a:spLocks noGrp="1"/>
          </p:cNvSpPr>
          <p:nvPr>
            <p:ph type="body" sz="quarter" idx="17" hasCustomPrompt="1"/>
          </p:nvPr>
        </p:nvSpPr>
        <p:spPr>
          <a:xfrm>
            <a:off x="3254829" y="2286000"/>
            <a:ext cx="2286000" cy="1143000"/>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25" name="Text Placeholder 8">
            <a:extLst>
              <a:ext uri="{FF2B5EF4-FFF2-40B4-BE49-F238E27FC236}">
                <a16:creationId xmlns:a16="http://schemas.microsoft.com/office/drawing/2014/main" id="{12A70373-ECE2-43DE-B382-33B196617DE3}"/>
              </a:ext>
            </a:extLst>
          </p:cNvPr>
          <p:cNvSpPr>
            <a:spLocks noGrp="1"/>
          </p:cNvSpPr>
          <p:nvPr>
            <p:ph type="body" sz="quarter" idx="18" hasCustomPrompt="1"/>
          </p:nvPr>
        </p:nvSpPr>
        <p:spPr>
          <a:xfrm>
            <a:off x="3254829" y="3429000"/>
            <a:ext cx="2286000" cy="1143000"/>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26" name="Picture Placeholder 6">
            <a:extLst>
              <a:ext uri="{FF2B5EF4-FFF2-40B4-BE49-F238E27FC236}">
                <a16:creationId xmlns:a16="http://schemas.microsoft.com/office/drawing/2014/main" id="{A8C5C012-0818-4E83-8BAF-78A346065AF9}"/>
              </a:ext>
            </a:extLst>
          </p:cNvPr>
          <p:cNvSpPr>
            <a:spLocks noGrp="1"/>
          </p:cNvSpPr>
          <p:nvPr>
            <p:ph type="pic" sz="quarter" idx="19"/>
          </p:nvPr>
        </p:nvSpPr>
        <p:spPr>
          <a:xfrm>
            <a:off x="3254829" y="457200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27" name="Text Placeholder 8">
            <a:extLst>
              <a:ext uri="{FF2B5EF4-FFF2-40B4-BE49-F238E27FC236}">
                <a16:creationId xmlns:a16="http://schemas.microsoft.com/office/drawing/2014/main" id="{7A0DF7B6-674F-4387-B3AC-D4BF3B305B84}"/>
              </a:ext>
            </a:extLst>
          </p:cNvPr>
          <p:cNvSpPr>
            <a:spLocks noGrp="1"/>
          </p:cNvSpPr>
          <p:nvPr>
            <p:ph type="body" sz="quarter" idx="20" hasCustomPrompt="1"/>
          </p:nvPr>
        </p:nvSpPr>
        <p:spPr>
          <a:xfrm>
            <a:off x="968829" y="4572000"/>
            <a:ext cx="2286000" cy="1143000"/>
          </a:xfrm>
          <a:solidFill>
            <a:schemeClr val="accent3"/>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28" name="Text Placeholder 8">
            <a:extLst>
              <a:ext uri="{FF2B5EF4-FFF2-40B4-BE49-F238E27FC236}">
                <a16:creationId xmlns:a16="http://schemas.microsoft.com/office/drawing/2014/main" id="{2581D674-05BE-4243-8623-2D9D3A35F45E}"/>
              </a:ext>
            </a:extLst>
          </p:cNvPr>
          <p:cNvSpPr>
            <a:spLocks noGrp="1"/>
          </p:cNvSpPr>
          <p:nvPr>
            <p:ph type="body" sz="quarter" idx="21" hasCustomPrompt="1"/>
          </p:nvPr>
        </p:nvSpPr>
        <p:spPr>
          <a:xfrm>
            <a:off x="968829" y="5715000"/>
            <a:ext cx="2286000" cy="1143000"/>
          </a:xfrm>
          <a:solidFill>
            <a:schemeClr val="accent3"/>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29" name="Title 1">
            <a:extLst>
              <a:ext uri="{FF2B5EF4-FFF2-40B4-BE49-F238E27FC236}">
                <a16:creationId xmlns:a16="http://schemas.microsoft.com/office/drawing/2014/main" id="{6CC3D1C5-1295-44F1-A9C4-E84E957061A0}"/>
              </a:ext>
            </a:extLst>
          </p:cNvPr>
          <p:cNvSpPr>
            <a:spLocks noGrp="1"/>
          </p:cNvSpPr>
          <p:nvPr>
            <p:ph type="title"/>
          </p:nvPr>
        </p:nvSpPr>
        <p:spPr>
          <a:xfrm>
            <a:off x="6286500" y="365125"/>
            <a:ext cx="5524500" cy="612648"/>
          </a:xfrm>
        </p:spPr>
        <p:txBody>
          <a:bodyPr/>
          <a:lstStyle>
            <a:lvl1pPr>
              <a:defRPr>
                <a:solidFill>
                  <a:schemeClr val="accent1"/>
                </a:solidFill>
              </a:defRPr>
            </a:lvl1pPr>
          </a:lstStyle>
          <a:p>
            <a:r>
              <a:rPr lang="en-US"/>
              <a:t>Click to edit Master title style</a:t>
            </a:r>
            <a:endParaRPr lang="en-US" dirty="0"/>
          </a:p>
        </p:txBody>
      </p:sp>
      <p:sp>
        <p:nvSpPr>
          <p:cNvPr id="30" name="Content Placeholder 3">
            <a:extLst>
              <a:ext uri="{FF2B5EF4-FFF2-40B4-BE49-F238E27FC236}">
                <a16:creationId xmlns:a16="http://schemas.microsoft.com/office/drawing/2014/main" id="{11C465FF-571A-4758-ADF4-EBF2C1FF47C9}"/>
              </a:ext>
            </a:extLst>
          </p:cNvPr>
          <p:cNvSpPr>
            <a:spLocks noGrp="1"/>
          </p:cNvSpPr>
          <p:nvPr>
            <p:ph sz="half" idx="2" hasCustomPrompt="1"/>
          </p:nvPr>
        </p:nvSpPr>
        <p:spPr>
          <a:xfrm>
            <a:off x="6286500" y="1899696"/>
            <a:ext cx="5524500"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6" name="Slide Number Placeholder 4">
            <a:extLst>
              <a:ext uri="{FF2B5EF4-FFF2-40B4-BE49-F238E27FC236}">
                <a16:creationId xmlns:a16="http://schemas.microsoft.com/office/drawing/2014/main" id="{A6ADF8A5-A452-45A5-973C-FDBC9FF0F2FA}"/>
              </a:ext>
            </a:extLst>
          </p:cNvPr>
          <p:cNvSpPr>
            <a:spLocks noGrp="1"/>
          </p:cNvSpPr>
          <p:nvPr>
            <p:ph type="sldNum" sz="quarter" idx="12"/>
          </p:nvPr>
        </p:nvSpPr>
        <p:spPr>
          <a:xfrm>
            <a:off x="381000" y="6162324"/>
            <a:ext cx="457200" cy="365125"/>
          </a:xfrm>
        </p:spPr>
        <p:txBody>
          <a:bodyPr/>
          <a:lstStyle>
            <a:lvl1pPr>
              <a:defRPr>
                <a:solidFill>
                  <a:schemeClr val="accent1"/>
                </a:solidFill>
              </a:defRPr>
            </a:lvl1pPr>
          </a:lstStyle>
          <a:p>
            <a:fld id="{1A9E565A-6679-4A67-8FB7-14EA342FD6E1}" type="slidenum">
              <a:rPr lang="en-US" smtClean="0"/>
              <a:pPr/>
              <a:t>‹N›</a:t>
            </a:fld>
            <a:endParaRPr lang="en-US"/>
          </a:p>
        </p:txBody>
      </p:sp>
      <p:sp>
        <p:nvSpPr>
          <p:cNvPr id="15" name="Freeform 5">
            <a:extLst>
              <a:ext uri="{FF2B5EF4-FFF2-40B4-BE49-F238E27FC236}">
                <a16:creationId xmlns:a16="http://schemas.microsoft.com/office/drawing/2014/main" id="{DB589E50-3132-407B-A23E-AC6E3F5B7E7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73074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_Infographic+Text-3">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FC49835B-3C76-43BD-90E3-3F65A317FCEB}"/>
              </a:ext>
            </a:extLst>
          </p:cNvPr>
          <p:cNvSpPr>
            <a:spLocks noGrp="1"/>
          </p:cNvSpPr>
          <p:nvPr>
            <p:ph type="pic" sz="quarter" idx="19"/>
          </p:nvPr>
        </p:nvSpPr>
        <p:spPr>
          <a:xfrm>
            <a:off x="5901612" y="457200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30" name="Picture Placeholder 6">
            <a:extLst>
              <a:ext uri="{FF2B5EF4-FFF2-40B4-BE49-F238E27FC236}">
                <a16:creationId xmlns:a16="http://schemas.microsoft.com/office/drawing/2014/main" id="{D04E8466-FA17-4595-AE06-97B7AF8CAE23}"/>
              </a:ext>
            </a:extLst>
          </p:cNvPr>
          <p:cNvSpPr>
            <a:spLocks noGrp="1"/>
          </p:cNvSpPr>
          <p:nvPr>
            <p:ph type="pic" sz="quarter" idx="13"/>
          </p:nvPr>
        </p:nvSpPr>
        <p:spPr>
          <a:xfrm>
            <a:off x="5901612" y="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36" name="Text Placeholder 8">
            <a:extLst>
              <a:ext uri="{FF2B5EF4-FFF2-40B4-BE49-F238E27FC236}">
                <a16:creationId xmlns:a16="http://schemas.microsoft.com/office/drawing/2014/main" id="{7DE5AD0A-2F5C-47F0-A3EE-3AA49475BFE9}"/>
              </a:ext>
            </a:extLst>
          </p:cNvPr>
          <p:cNvSpPr>
            <a:spLocks noGrp="1"/>
          </p:cNvSpPr>
          <p:nvPr>
            <p:ph type="body" sz="quarter" idx="14" hasCustomPrompt="1"/>
          </p:nvPr>
        </p:nvSpPr>
        <p:spPr>
          <a:xfrm>
            <a:off x="8187612" y="0"/>
            <a:ext cx="2286000" cy="1143000"/>
          </a:xfrm>
          <a:solidFill>
            <a:schemeClr val="accent1"/>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37" name="Text Placeholder 8">
            <a:extLst>
              <a:ext uri="{FF2B5EF4-FFF2-40B4-BE49-F238E27FC236}">
                <a16:creationId xmlns:a16="http://schemas.microsoft.com/office/drawing/2014/main" id="{821464D5-97B7-4B84-9739-F1E45AF98719}"/>
              </a:ext>
            </a:extLst>
          </p:cNvPr>
          <p:cNvSpPr>
            <a:spLocks noGrp="1"/>
          </p:cNvSpPr>
          <p:nvPr>
            <p:ph type="body" sz="quarter" idx="15" hasCustomPrompt="1"/>
          </p:nvPr>
        </p:nvSpPr>
        <p:spPr>
          <a:xfrm>
            <a:off x="8187612" y="1143000"/>
            <a:ext cx="2286000" cy="1143000"/>
          </a:xfrm>
          <a:solidFill>
            <a:schemeClr val="accent1"/>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38" name="Picture Placeholder 6">
            <a:extLst>
              <a:ext uri="{FF2B5EF4-FFF2-40B4-BE49-F238E27FC236}">
                <a16:creationId xmlns:a16="http://schemas.microsoft.com/office/drawing/2014/main" id="{07639D56-A4DF-49B3-A536-984FF11A1A5A}"/>
              </a:ext>
            </a:extLst>
          </p:cNvPr>
          <p:cNvSpPr>
            <a:spLocks noGrp="1"/>
          </p:cNvSpPr>
          <p:nvPr>
            <p:ph type="pic" sz="quarter" idx="16"/>
          </p:nvPr>
        </p:nvSpPr>
        <p:spPr>
          <a:xfrm>
            <a:off x="8187612" y="2286000"/>
            <a:ext cx="2286000" cy="2286000"/>
          </a:xfrm>
          <a:solidFill>
            <a:schemeClr val="bg2">
              <a:lumMod val="90000"/>
            </a:schemeClr>
          </a:solidFill>
        </p:spPr>
        <p:txBody>
          <a:bodyPr anchor="ctr" anchorCtr="0"/>
          <a:lstStyle>
            <a:lvl1pPr algn="ctr">
              <a:defRPr/>
            </a:lvl1pPr>
          </a:lstStyle>
          <a:p>
            <a:r>
              <a:rPr lang="en-US"/>
              <a:t>Click icon to add picture</a:t>
            </a:r>
          </a:p>
        </p:txBody>
      </p:sp>
      <p:sp>
        <p:nvSpPr>
          <p:cNvPr id="39" name="Text Placeholder 8">
            <a:extLst>
              <a:ext uri="{FF2B5EF4-FFF2-40B4-BE49-F238E27FC236}">
                <a16:creationId xmlns:a16="http://schemas.microsoft.com/office/drawing/2014/main" id="{AE9AF368-5845-4B2E-9CBD-AC2784AF673A}"/>
              </a:ext>
            </a:extLst>
          </p:cNvPr>
          <p:cNvSpPr>
            <a:spLocks noGrp="1"/>
          </p:cNvSpPr>
          <p:nvPr>
            <p:ph type="body" sz="quarter" idx="17" hasCustomPrompt="1"/>
          </p:nvPr>
        </p:nvSpPr>
        <p:spPr>
          <a:xfrm>
            <a:off x="5901612" y="2286000"/>
            <a:ext cx="2286000" cy="1143000"/>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40" name="Text Placeholder 8">
            <a:extLst>
              <a:ext uri="{FF2B5EF4-FFF2-40B4-BE49-F238E27FC236}">
                <a16:creationId xmlns:a16="http://schemas.microsoft.com/office/drawing/2014/main" id="{1CE716BB-107B-4C95-B429-8E4663C6EE01}"/>
              </a:ext>
            </a:extLst>
          </p:cNvPr>
          <p:cNvSpPr>
            <a:spLocks noGrp="1"/>
          </p:cNvSpPr>
          <p:nvPr>
            <p:ph type="body" sz="quarter" idx="18" hasCustomPrompt="1"/>
          </p:nvPr>
        </p:nvSpPr>
        <p:spPr>
          <a:xfrm>
            <a:off x="5901612" y="3429000"/>
            <a:ext cx="2286000" cy="1143000"/>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42" name="Text Placeholder 8">
            <a:extLst>
              <a:ext uri="{FF2B5EF4-FFF2-40B4-BE49-F238E27FC236}">
                <a16:creationId xmlns:a16="http://schemas.microsoft.com/office/drawing/2014/main" id="{9DB03C21-F3CF-499C-A601-90260C1F0655}"/>
              </a:ext>
            </a:extLst>
          </p:cNvPr>
          <p:cNvSpPr>
            <a:spLocks noGrp="1"/>
          </p:cNvSpPr>
          <p:nvPr>
            <p:ph type="body" sz="quarter" idx="20" hasCustomPrompt="1"/>
          </p:nvPr>
        </p:nvSpPr>
        <p:spPr>
          <a:xfrm>
            <a:off x="8187612" y="4572000"/>
            <a:ext cx="2286000" cy="1143000"/>
          </a:xfrm>
          <a:solidFill>
            <a:schemeClr val="accent3"/>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43" name="Text Placeholder 8">
            <a:extLst>
              <a:ext uri="{FF2B5EF4-FFF2-40B4-BE49-F238E27FC236}">
                <a16:creationId xmlns:a16="http://schemas.microsoft.com/office/drawing/2014/main" id="{FF419B72-217F-4199-9454-A8BEDDC6164B}"/>
              </a:ext>
            </a:extLst>
          </p:cNvPr>
          <p:cNvSpPr>
            <a:spLocks noGrp="1"/>
          </p:cNvSpPr>
          <p:nvPr>
            <p:ph type="body" sz="quarter" idx="21" hasCustomPrompt="1"/>
          </p:nvPr>
        </p:nvSpPr>
        <p:spPr>
          <a:xfrm>
            <a:off x="8187612" y="5715000"/>
            <a:ext cx="2286000" cy="1143000"/>
          </a:xfrm>
          <a:solidFill>
            <a:schemeClr val="accent3"/>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44" name="Title 1">
            <a:extLst>
              <a:ext uri="{FF2B5EF4-FFF2-40B4-BE49-F238E27FC236}">
                <a16:creationId xmlns:a16="http://schemas.microsoft.com/office/drawing/2014/main" id="{C5179FB1-935D-4116-90F9-6DE348B2304C}"/>
              </a:ext>
            </a:extLst>
          </p:cNvPr>
          <p:cNvSpPr>
            <a:spLocks noGrp="1"/>
          </p:cNvSpPr>
          <p:nvPr>
            <p:ph type="title"/>
          </p:nvPr>
        </p:nvSpPr>
        <p:spPr>
          <a:xfrm>
            <a:off x="381000" y="365125"/>
            <a:ext cx="4736592" cy="612648"/>
          </a:xfrm>
        </p:spPr>
        <p:txBody>
          <a:bodyPr/>
          <a:lstStyle>
            <a:lvl1pPr>
              <a:defRPr>
                <a:solidFill>
                  <a:schemeClr val="accent1"/>
                </a:solidFill>
              </a:defRPr>
            </a:lvl1pPr>
          </a:lstStyle>
          <a:p>
            <a:r>
              <a:rPr lang="en-US"/>
              <a:t>Click to edit Master title style</a:t>
            </a:r>
            <a:endParaRPr lang="en-US" dirty="0"/>
          </a:p>
        </p:txBody>
      </p:sp>
      <p:sp>
        <p:nvSpPr>
          <p:cNvPr id="45" name="Content Placeholder 3">
            <a:extLst>
              <a:ext uri="{FF2B5EF4-FFF2-40B4-BE49-F238E27FC236}">
                <a16:creationId xmlns:a16="http://schemas.microsoft.com/office/drawing/2014/main" id="{22DF753C-DCC4-48B5-BC62-51F01144E173}"/>
              </a:ext>
            </a:extLst>
          </p:cNvPr>
          <p:cNvSpPr>
            <a:spLocks noGrp="1"/>
          </p:cNvSpPr>
          <p:nvPr>
            <p:ph sz="half" idx="2" hasCustomPrompt="1"/>
          </p:nvPr>
        </p:nvSpPr>
        <p:spPr>
          <a:xfrm>
            <a:off x="381000" y="1899696"/>
            <a:ext cx="4736592"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Freeform 5">
            <a:extLst>
              <a:ext uri="{FF2B5EF4-FFF2-40B4-BE49-F238E27FC236}">
                <a16:creationId xmlns:a16="http://schemas.microsoft.com/office/drawing/2014/main" id="{D7796D91-7DE0-465A-B7E1-EE422D5F029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826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_Infographic+Text-4">
    <p:spTree>
      <p:nvGrpSpPr>
        <p:cNvPr id="1" name=""/>
        <p:cNvGrpSpPr/>
        <p:nvPr/>
      </p:nvGrpSpPr>
      <p:grpSpPr>
        <a:xfrm>
          <a:off x="0" y="0"/>
          <a:ext cx="0" cy="0"/>
          <a:chOff x="0" y="0"/>
          <a:chExt cx="0" cy="0"/>
        </a:xfrm>
      </p:grpSpPr>
      <p:sp>
        <p:nvSpPr>
          <p:cNvPr id="30" name="Picture Placeholder 6">
            <a:extLst>
              <a:ext uri="{FF2B5EF4-FFF2-40B4-BE49-F238E27FC236}">
                <a16:creationId xmlns:a16="http://schemas.microsoft.com/office/drawing/2014/main" id="{D04E8466-FA17-4595-AE06-97B7AF8CAE23}"/>
              </a:ext>
            </a:extLst>
          </p:cNvPr>
          <p:cNvSpPr>
            <a:spLocks noGrp="1"/>
          </p:cNvSpPr>
          <p:nvPr>
            <p:ph type="pic" sz="quarter" idx="13"/>
          </p:nvPr>
        </p:nvSpPr>
        <p:spPr>
          <a:xfrm>
            <a:off x="1310" y="0"/>
            <a:ext cx="3618187" cy="6853334"/>
          </a:xfrm>
          <a:solidFill>
            <a:schemeClr val="bg2">
              <a:lumMod val="90000"/>
            </a:schemeClr>
          </a:solidFill>
        </p:spPr>
        <p:txBody>
          <a:bodyPr anchor="ctr" anchorCtr="0"/>
          <a:lstStyle>
            <a:lvl1pPr algn="ctr">
              <a:defRPr/>
            </a:lvl1pPr>
          </a:lstStyle>
          <a:p>
            <a:r>
              <a:rPr lang="en-US"/>
              <a:t>Click icon to add picture</a:t>
            </a:r>
          </a:p>
        </p:txBody>
      </p:sp>
      <p:sp>
        <p:nvSpPr>
          <p:cNvPr id="36" name="Text Placeholder 8">
            <a:extLst>
              <a:ext uri="{FF2B5EF4-FFF2-40B4-BE49-F238E27FC236}">
                <a16:creationId xmlns:a16="http://schemas.microsoft.com/office/drawing/2014/main" id="{7DE5AD0A-2F5C-47F0-A3EE-3AA49475BFE9}"/>
              </a:ext>
            </a:extLst>
          </p:cNvPr>
          <p:cNvSpPr>
            <a:spLocks noGrp="1"/>
          </p:cNvSpPr>
          <p:nvPr>
            <p:ph type="body" sz="quarter" idx="14" hasCustomPrompt="1"/>
          </p:nvPr>
        </p:nvSpPr>
        <p:spPr>
          <a:xfrm>
            <a:off x="3619500" y="0"/>
            <a:ext cx="2286000" cy="1143000"/>
          </a:xfrm>
          <a:solidFill>
            <a:schemeClr val="accent1"/>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37" name="Text Placeholder 8">
            <a:extLst>
              <a:ext uri="{FF2B5EF4-FFF2-40B4-BE49-F238E27FC236}">
                <a16:creationId xmlns:a16="http://schemas.microsoft.com/office/drawing/2014/main" id="{821464D5-97B7-4B84-9739-F1E45AF98719}"/>
              </a:ext>
            </a:extLst>
          </p:cNvPr>
          <p:cNvSpPr>
            <a:spLocks noGrp="1"/>
          </p:cNvSpPr>
          <p:nvPr>
            <p:ph type="body" sz="quarter" idx="15" hasCustomPrompt="1"/>
          </p:nvPr>
        </p:nvSpPr>
        <p:spPr>
          <a:xfrm>
            <a:off x="3619500" y="1143000"/>
            <a:ext cx="2286000" cy="1143000"/>
          </a:xfrm>
          <a:solidFill>
            <a:schemeClr val="accent1"/>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39" name="Text Placeholder 8">
            <a:extLst>
              <a:ext uri="{FF2B5EF4-FFF2-40B4-BE49-F238E27FC236}">
                <a16:creationId xmlns:a16="http://schemas.microsoft.com/office/drawing/2014/main" id="{AE9AF368-5845-4B2E-9CBD-AC2784AF673A}"/>
              </a:ext>
            </a:extLst>
          </p:cNvPr>
          <p:cNvSpPr>
            <a:spLocks noGrp="1"/>
          </p:cNvSpPr>
          <p:nvPr>
            <p:ph type="body" sz="quarter" idx="17" hasCustomPrompt="1"/>
          </p:nvPr>
        </p:nvSpPr>
        <p:spPr>
          <a:xfrm>
            <a:off x="3619502" y="2286000"/>
            <a:ext cx="2286000" cy="1143000"/>
          </a:xfrm>
          <a:solidFill>
            <a:schemeClr val="accent2"/>
          </a:solidFill>
        </p:spPr>
        <p:txBody>
          <a:bodyPr lIns="91440" rIns="91440" anchor="b" anchorCtr="0"/>
          <a:lstStyle>
            <a:lvl1pPr algn="ctr">
              <a:spcBef>
                <a:spcPts val="0"/>
              </a:spcBef>
              <a:defRPr sz="6600">
                <a:solidFill>
                  <a:schemeClr val="tx1"/>
                </a:solidFill>
              </a:defRPr>
            </a:lvl1pPr>
          </a:lstStyle>
          <a:p>
            <a:pPr lvl="0"/>
            <a:r>
              <a:rPr lang="en-US" dirty="0"/>
              <a:t>XX #</a:t>
            </a:r>
          </a:p>
        </p:txBody>
      </p:sp>
      <p:sp>
        <p:nvSpPr>
          <p:cNvPr id="40" name="Text Placeholder 8">
            <a:extLst>
              <a:ext uri="{FF2B5EF4-FFF2-40B4-BE49-F238E27FC236}">
                <a16:creationId xmlns:a16="http://schemas.microsoft.com/office/drawing/2014/main" id="{1CE716BB-107B-4C95-B429-8E4663C6EE01}"/>
              </a:ext>
            </a:extLst>
          </p:cNvPr>
          <p:cNvSpPr>
            <a:spLocks noGrp="1"/>
          </p:cNvSpPr>
          <p:nvPr>
            <p:ph type="body" sz="quarter" idx="18" hasCustomPrompt="1"/>
          </p:nvPr>
        </p:nvSpPr>
        <p:spPr>
          <a:xfrm>
            <a:off x="3619502" y="3429000"/>
            <a:ext cx="2286000" cy="1143000"/>
          </a:xfrm>
          <a:solidFill>
            <a:schemeClr val="accent2"/>
          </a:solidFill>
        </p:spPr>
        <p:txBody>
          <a:bodyPr lIns="91440" rIns="91440" anchor="t" anchorCtr="0"/>
          <a:lstStyle>
            <a:lvl1pPr algn="ctr">
              <a:spcBef>
                <a:spcPts val="0"/>
              </a:spcBef>
              <a:defRPr sz="2400">
                <a:solidFill>
                  <a:schemeClr val="tx1"/>
                </a:solidFill>
                <a:latin typeface="+mj-lt"/>
              </a:defRPr>
            </a:lvl1pPr>
          </a:lstStyle>
          <a:p>
            <a:pPr lvl="0"/>
            <a:r>
              <a:rPr lang="en-US" dirty="0"/>
              <a:t>Description text</a:t>
            </a:r>
          </a:p>
        </p:txBody>
      </p:sp>
      <p:sp>
        <p:nvSpPr>
          <p:cNvPr id="42" name="Text Placeholder 8">
            <a:extLst>
              <a:ext uri="{FF2B5EF4-FFF2-40B4-BE49-F238E27FC236}">
                <a16:creationId xmlns:a16="http://schemas.microsoft.com/office/drawing/2014/main" id="{9DB03C21-F3CF-499C-A601-90260C1F0655}"/>
              </a:ext>
            </a:extLst>
          </p:cNvPr>
          <p:cNvSpPr>
            <a:spLocks noGrp="1"/>
          </p:cNvSpPr>
          <p:nvPr>
            <p:ph type="body" sz="quarter" idx="20" hasCustomPrompt="1"/>
          </p:nvPr>
        </p:nvSpPr>
        <p:spPr>
          <a:xfrm>
            <a:off x="3619503" y="4572000"/>
            <a:ext cx="2286000" cy="1143000"/>
          </a:xfrm>
          <a:solidFill>
            <a:schemeClr val="accent3"/>
          </a:solidFill>
        </p:spPr>
        <p:txBody>
          <a:bodyPr lIns="91440" rIns="91440" anchor="b" anchorCtr="0"/>
          <a:lstStyle>
            <a:lvl1pPr algn="ctr">
              <a:spcBef>
                <a:spcPts val="0"/>
              </a:spcBef>
              <a:defRPr sz="6600">
                <a:solidFill>
                  <a:schemeClr val="bg1"/>
                </a:solidFill>
              </a:defRPr>
            </a:lvl1pPr>
          </a:lstStyle>
          <a:p>
            <a:pPr lvl="0"/>
            <a:r>
              <a:rPr lang="en-US" dirty="0"/>
              <a:t>XX #</a:t>
            </a:r>
          </a:p>
        </p:txBody>
      </p:sp>
      <p:sp>
        <p:nvSpPr>
          <p:cNvPr id="43" name="Text Placeholder 8">
            <a:extLst>
              <a:ext uri="{FF2B5EF4-FFF2-40B4-BE49-F238E27FC236}">
                <a16:creationId xmlns:a16="http://schemas.microsoft.com/office/drawing/2014/main" id="{FF419B72-217F-4199-9454-A8BEDDC6164B}"/>
              </a:ext>
            </a:extLst>
          </p:cNvPr>
          <p:cNvSpPr>
            <a:spLocks noGrp="1"/>
          </p:cNvSpPr>
          <p:nvPr>
            <p:ph type="body" sz="quarter" idx="21" hasCustomPrompt="1"/>
          </p:nvPr>
        </p:nvSpPr>
        <p:spPr>
          <a:xfrm>
            <a:off x="3619503" y="5715000"/>
            <a:ext cx="2286000" cy="1143000"/>
          </a:xfrm>
          <a:solidFill>
            <a:schemeClr val="accent3"/>
          </a:solidFill>
        </p:spPr>
        <p:txBody>
          <a:bodyPr lIns="91440" rIns="91440" anchor="t" anchorCtr="0"/>
          <a:lstStyle>
            <a:lvl1pPr algn="ctr">
              <a:spcBef>
                <a:spcPts val="0"/>
              </a:spcBef>
              <a:defRPr sz="2400">
                <a:solidFill>
                  <a:schemeClr val="bg1"/>
                </a:solidFill>
                <a:latin typeface="+mj-lt"/>
              </a:defRPr>
            </a:lvl1pPr>
          </a:lstStyle>
          <a:p>
            <a:pPr lvl="0"/>
            <a:r>
              <a:rPr lang="en-US" dirty="0"/>
              <a:t>Description text</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18" name="Title 1">
            <a:extLst>
              <a:ext uri="{FF2B5EF4-FFF2-40B4-BE49-F238E27FC236}">
                <a16:creationId xmlns:a16="http://schemas.microsoft.com/office/drawing/2014/main" id="{029D6A1D-EA67-4C28-809B-DCE0A960A726}"/>
              </a:ext>
            </a:extLst>
          </p:cNvPr>
          <p:cNvSpPr>
            <a:spLocks noGrp="1"/>
          </p:cNvSpPr>
          <p:nvPr>
            <p:ph type="title"/>
          </p:nvPr>
        </p:nvSpPr>
        <p:spPr>
          <a:xfrm>
            <a:off x="6286500" y="365125"/>
            <a:ext cx="5524500" cy="612648"/>
          </a:xfrm>
        </p:spPr>
        <p:txBody>
          <a:bodyPr/>
          <a:lstStyle>
            <a:lvl1pPr>
              <a:defRPr>
                <a:solidFill>
                  <a:schemeClr val="accent1"/>
                </a:solidFill>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A876BA25-A26F-4213-B8B6-49D14D1B6CCA}"/>
              </a:ext>
            </a:extLst>
          </p:cNvPr>
          <p:cNvSpPr>
            <a:spLocks noGrp="1"/>
          </p:cNvSpPr>
          <p:nvPr>
            <p:ph sz="half" idx="2" hasCustomPrompt="1"/>
          </p:nvPr>
        </p:nvSpPr>
        <p:spPr>
          <a:xfrm>
            <a:off x="6286500" y="1899696"/>
            <a:ext cx="5524500"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Freeform 5">
            <a:extLst>
              <a:ext uri="{FF2B5EF4-FFF2-40B4-BE49-F238E27FC236}">
                <a16:creationId xmlns:a16="http://schemas.microsoft.com/office/drawing/2014/main" id="{58ED7D80-C5C0-4DA1-9239-A7795FC300E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90650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_Big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p>
            <a:fld id="{1A9E565A-6679-4A67-8FB7-14EA342FD6E1}" type="slidenum">
              <a:rPr lang="en-US" smtClean="0"/>
              <a:t>‹N›</a:t>
            </a:fld>
            <a:endParaRPr lang="en-US"/>
          </a:p>
        </p:txBody>
      </p:sp>
      <p:sp>
        <p:nvSpPr>
          <p:cNvPr id="8" name="Freeform 5">
            <a:extLst>
              <a:ext uri="{FF2B5EF4-FFF2-40B4-BE49-F238E27FC236}">
                <a16:creationId xmlns:a16="http://schemas.microsoft.com/office/drawing/2014/main" id="{01B54392-5290-4FF8-96DF-1F298545288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825043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_BigQuote+Text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tx1"/>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accent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8F7DBB32-5E98-4234-B4C8-ABF8C73CA5B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7428922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ThankYou-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0F5EA913-91DE-4286-B6E6-13E414E8221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40509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WHITE_TextSlide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11429324" cy="609398"/>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5B7B4106-2F1F-45B9-9A64-FAC3DF7E09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007134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_ThankYou-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AD4A7B18-21C4-40A0-91F0-221DC1CC68B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115403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ThankYou-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312A9C5F-0071-4A15-8142-51137938E39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258106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Yellow_Thank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87353D-D205-44F8-92CF-BF4FBF3E287F}"/>
              </a:ext>
            </a:extLst>
          </p:cNvPr>
          <p:cNvSpPr/>
          <p:nvPr userDrawn="1"/>
        </p:nvSpPr>
        <p:spPr>
          <a:xfrm>
            <a:off x="0" y="0"/>
            <a:ext cx="5905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9128" y="381000"/>
            <a:ext cx="552187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6289128" y="3429000"/>
            <a:ext cx="5521872" cy="2438536"/>
          </a:xfrm>
        </p:spPr>
        <p:txBody>
          <a:bodyPr/>
          <a:lstStyle>
            <a:lvl1pPr>
              <a:defRPr/>
            </a:lvl1pPr>
          </a:lstStyle>
          <a:p>
            <a:pPr lvl="0"/>
            <a:r>
              <a:rPr lang="en-US" dirty="0"/>
              <a:t>Edit contact or sign off information</a:t>
            </a:r>
          </a:p>
        </p:txBody>
      </p:sp>
      <p:sp>
        <p:nvSpPr>
          <p:cNvPr id="10" name="Freeform 5">
            <a:extLst>
              <a:ext uri="{FF2B5EF4-FFF2-40B4-BE49-F238E27FC236}">
                <a16:creationId xmlns:a16="http://schemas.microsoft.com/office/drawing/2014/main" id="{D204851B-9100-476C-822A-F9445947366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22543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RED_Thank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87353D-D205-44F8-92CF-BF4FBF3E287F}"/>
              </a:ext>
            </a:extLst>
          </p:cNvPr>
          <p:cNvSpPr/>
          <p:nvPr userDrawn="1"/>
        </p:nvSpPr>
        <p:spPr>
          <a:xfrm>
            <a:off x="0" y="0"/>
            <a:ext cx="59055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bg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9128" y="381000"/>
            <a:ext cx="552187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6289128" y="3429000"/>
            <a:ext cx="5521872" cy="2438536"/>
          </a:xfrm>
        </p:spPr>
        <p:txBody>
          <a:bodyPr/>
          <a:lstStyle>
            <a:lvl1pPr>
              <a:defRPr/>
            </a:lvl1pPr>
          </a:lstStyle>
          <a:p>
            <a:pPr lvl="0"/>
            <a:r>
              <a:rPr lang="en-US" dirty="0"/>
              <a:t>Edit contact or sign off information</a:t>
            </a:r>
          </a:p>
        </p:txBody>
      </p:sp>
      <p:sp>
        <p:nvSpPr>
          <p:cNvPr id="10" name="Freeform 5">
            <a:extLst>
              <a:ext uri="{FF2B5EF4-FFF2-40B4-BE49-F238E27FC236}">
                <a16:creationId xmlns:a16="http://schemas.microsoft.com/office/drawing/2014/main" id="{5B802FAC-3AFD-45B1-8A63-EDEAF25C129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10620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BLUE_Thank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87353D-D205-44F8-92CF-BF4FBF3E287F}"/>
              </a:ext>
            </a:extLst>
          </p:cNvPr>
          <p:cNvSpPr/>
          <p:nvPr userDrawn="1"/>
        </p:nvSpPr>
        <p:spPr>
          <a:xfrm>
            <a:off x="0" y="0"/>
            <a:ext cx="5905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bg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9128" y="381000"/>
            <a:ext cx="552187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6289128" y="3429000"/>
            <a:ext cx="5521872" cy="2438536"/>
          </a:xfrm>
        </p:spPr>
        <p:txBody>
          <a:bodyPr/>
          <a:lstStyle>
            <a:lvl1pPr>
              <a:defRPr/>
            </a:lvl1pPr>
          </a:lstStyle>
          <a:p>
            <a:pPr lvl="0"/>
            <a:r>
              <a:rPr lang="en-US" dirty="0"/>
              <a:t>Edit contact or sign off information</a:t>
            </a:r>
          </a:p>
        </p:txBody>
      </p:sp>
      <p:sp>
        <p:nvSpPr>
          <p:cNvPr id="10" name="Freeform 5">
            <a:extLst>
              <a:ext uri="{FF2B5EF4-FFF2-40B4-BE49-F238E27FC236}">
                <a16:creationId xmlns:a16="http://schemas.microsoft.com/office/drawing/2014/main" id="{63E832C7-4EF8-4223-9F62-2497A067500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978510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BLACK_Thank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87353D-D205-44F8-92CF-BF4FBF3E287F}"/>
              </a:ext>
            </a:extLst>
          </p:cNvPr>
          <p:cNvSpPr/>
          <p:nvPr userDrawn="1"/>
        </p:nvSpPr>
        <p:spPr>
          <a:xfrm>
            <a:off x="0" y="0"/>
            <a:ext cx="5905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bg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9128" y="381000"/>
            <a:ext cx="552187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6289128" y="3429000"/>
            <a:ext cx="5521872" cy="2438536"/>
          </a:xfrm>
        </p:spPr>
        <p:txBody>
          <a:bodyPr/>
          <a:lstStyle>
            <a:lvl1pPr>
              <a:defRPr/>
            </a:lvl1pPr>
          </a:lstStyle>
          <a:p>
            <a:pPr lvl="0"/>
            <a:r>
              <a:rPr lang="en-US" dirty="0"/>
              <a:t>Edit contact or sign off information</a:t>
            </a:r>
          </a:p>
        </p:txBody>
      </p:sp>
      <p:sp>
        <p:nvSpPr>
          <p:cNvPr id="10" name="Freeform 5">
            <a:extLst>
              <a:ext uri="{FF2B5EF4-FFF2-40B4-BE49-F238E27FC236}">
                <a16:creationId xmlns:a16="http://schemas.microsoft.com/office/drawing/2014/main" id="{07C1F9F7-3F3D-45F9-9EB0-8278F78E2E4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794647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YELLOW_Title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tx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tx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19847671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YELLOW_TextSlide_1-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Freeform 5">
            <a:extLst>
              <a:ext uri="{FF2B5EF4-FFF2-40B4-BE49-F238E27FC236}">
                <a16:creationId xmlns:a16="http://schemas.microsoft.com/office/drawing/2014/main" id="{753940B4-F347-4C2C-A284-1ECEEA0A376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071385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YELLOW_TextSlide_2-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C04619B8-F3DE-415B-A0A6-52EA585242C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651838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_TextSlide_HalfBLACK">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282A1E-D038-44B9-8B9F-192B55C3E5B1}"/>
              </a:ext>
            </a:extLst>
          </p:cNvPr>
          <p:cNvSpPr>
            <a:spLocks noChangeAspect="1" noChangeArrowheads="1"/>
          </p:cNvSpPr>
          <p:nvPr userDrawn="1"/>
        </p:nvSpPr>
        <p:spPr bwMode="auto">
          <a:xfrm>
            <a:off x="5905500" y="-4559"/>
            <a:ext cx="6286499" cy="68625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p:nvPr>
        </p:nvSpPr>
        <p:spPr>
          <a:xfrm>
            <a:off x="381676" y="1895124"/>
            <a:ext cx="5111496" cy="3857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bg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Content Placeholder 2">
            <a:extLst>
              <a:ext uri="{FF2B5EF4-FFF2-40B4-BE49-F238E27FC236}">
                <a16:creationId xmlns:a16="http://schemas.microsoft.com/office/drawing/2014/main" id="{4EFBF08F-B0A5-465D-9AC9-CB3554B0ECFA}"/>
              </a:ext>
            </a:extLst>
          </p:cNvPr>
          <p:cNvSpPr>
            <a:spLocks noGrp="1"/>
          </p:cNvSpPr>
          <p:nvPr>
            <p:ph sz="half" idx="13"/>
          </p:nvPr>
        </p:nvSpPr>
        <p:spPr>
          <a:xfrm>
            <a:off x="6287176"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594ACDA6-6D86-43E1-8E8F-E8C0B611D14A}"/>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reeform 5">
            <a:extLst>
              <a:ext uri="{FF2B5EF4-FFF2-40B4-BE49-F238E27FC236}">
                <a16:creationId xmlns:a16="http://schemas.microsoft.com/office/drawing/2014/main" id="{CB1021DB-47E8-4589-AE3A-67B86C26B7E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56616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_TextSlide_Half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74FC4-6EF4-4B89-840F-93E75041C2DB}"/>
              </a:ext>
            </a:extLst>
          </p:cNvPr>
          <p:cNvSpPr>
            <a:spLocks noChangeAspect="1" noChangeArrowheads="1"/>
          </p:cNvSpPr>
          <p:nvPr userDrawn="1"/>
        </p:nvSpPr>
        <p:spPr bwMode="auto">
          <a:xfrm>
            <a:off x="5905501" y="-4558"/>
            <a:ext cx="6286499" cy="686255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325"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0700" cy="3857976"/>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bg1"/>
                </a:solidFill>
              </a:defRPr>
            </a:lvl1pPr>
          </a:lstStyle>
          <a:p>
            <a:r>
              <a:rPr lang="en-US"/>
              <a:t>10 November 2023</a:t>
            </a:r>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9" name="Freeform 5">
            <a:extLst>
              <a:ext uri="{FF2B5EF4-FFF2-40B4-BE49-F238E27FC236}">
                <a16:creationId xmlns:a16="http://schemas.microsoft.com/office/drawing/2014/main" id="{32E7365A-63AF-47B0-967F-AB95F8EF34E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71CD6511-AE09-4A89-A3A2-408EC0D458F5}"/>
              </a:ext>
            </a:extLst>
          </p:cNvPr>
          <p:cNvSpPr>
            <a:spLocks noGrp="1"/>
          </p:cNvSpPr>
          <p:nvPr>
            <p:ph sz="half" idx="13" hasCustomPrompt="1"/>
          </p:nvPr>
        </p:nvSpPr>
        <p:spPr>
          <a:xfrm>
            <a:off x="6287176"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B09E20E3-6C3E-4148-8F5D-27D6B62EFA16}"/>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5C3EEDC6-03CB-4142-A87F-671B5026FF35}"/>
              </a:ext>
            </a:extLst>
          </p:cNvPr>
          <p:cNvSpPr>
            <a:spLocks noGrp="1"/>
          </p:cNvSpPr>
          <p:nvPr>
            <p:ph type="ftr" sz="quarter" idx="14"/>
          </p:nvPr>
        </p:nvSpPr>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1454867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YELLOW_TextSlide_Comparison-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p:nvPr>
        </p:nvSpPr>
        <p:spPr>
          <a:xfrm>
            <a:off x="381000" y="1485900"/>
            <a:ext cx="5524500" cy="612648"/>
          </a:xfrm>
        </p:spPr>
        <p:txBody>
          <a:bodyPr anchor="t" anchorCtr="0"/>
          <a:lstStyle>
            <a:lvl1pPr marL="0" indent="0">
              <a:buNone/>
              <a:defRPr sz="28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p:nvPr>
        </p:nvSpPr>
        <p:spPr>
          <a:xfrm>
            <a:off x="6286500" y="1485900"/>
            <a:ext cx="5524500" cy="612648"/>
          </a:xfrm>
        </p:spPr>
        <p:txBody>
          <a:bodyPr anchor="t" anchorCtr="0"/>
          <a:lstStyle>
            <a:lvl1pPr marL="0" indent="0">
              <a:buNone/>
              <a:defRPr sz="28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C1DCB764-518F-4BCC-AC29-63817E0D075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3030970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_Text+Photo-Right">
    <p:bg>
      <p:bgPr>
        <a:solidFill>
          <a:schemeClr val="accent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8B7BACE-70C4-4F80-BCD0-7E136DB191B0}"/>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05000"/>
            <a:ext cx="4736592"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689371B1-7205-42A0-A4A4-D8FFE0AF0ED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6088836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YELLOW_Text+Photo-Left">
    <p:bg>
      <p:bgPr>
        <a:solidFill>
          <a:schemeClr val="accent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8B7BACE-70C4-4F80-BCD0-7E136DB191B0}"/>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500" y="365125"/>
            <a:ext cx="5524500"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500" y="1905000"/>
            <a:ext cx="5524500"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39C2CD7C-D157-49CA-9B42-072B41A0E43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0675678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YELLOW_TextSlide_3-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0999"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3346"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044"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FB0CA6FB-F4AA-4540-82B0-769F5705AC0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0015316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_TextSlide_Photo+1-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E36A464A-4F95-4360-AE3A-3F0BBC9F2BD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82492721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ELLOW_TextSlide_BigNumb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tx1"/>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3568439"/>
            <a:ext cx="5523824" cy="2184661"/>
          </a:xfrm>
        </p:spPr>
        <p:txBody>
          <a:bodyPr/>
          <a:lstStyle>
            <a:lvl1pPr>
              <a:lnSpc>
                <a:spcPct val="100000"/>
              </a:lnSpc>
              <a:spcBef>
                <a:spcPts val="0"/>
              </a:spcBef>
              <a:spcAft>
                <a:spcPts val="1400"/>
              </a:spcAft>
              <a:defRPr sz="30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CDBB281C-D40B-4B39-8865-D7919E21E9A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06468952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ELLOW_Photo+BigQuote-1">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p:txBody>
      </p:sp>
      <p:sp>
        <p:nvSpPr>
          <p:cNvPr id="7" name="Freeform 5">
            <a:extLst>
              <a:ext uri="{FF2B5EF4-FFF2-40B4-BE49-F238E27FC236}">
                <a16:creationId xmlns:a16="http://schemas.microsoft.com/office/drawing/2014/main" id="{77BADDEA-6299-45BD-9DB8-3EEDFE605B5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6819226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YELLOW_Photo+BigQuote-2">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00129239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YELLOW_Photo+BigQuote-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tx1"/>
                </a:solidFill>
              </a:defRPr>
            </a:lvl1pPr>
          </a:lstStyle>
          <a:p>
            <a:r>
              <a:rPr lang="en-US" dirty="0"/>
              <a:t>Click to edit big quote style</a:t>
            </a:r>
          </a:p>
        </p:txBody>
      </p:sp>
      <p:sp>
        <p:nvSpPr>
          <p:cNvPr id="8" name="Freeform 5">
            <a:extLst>
              <a:ext uri="{FF2B5EF4-FFF2-40B4-BE49-F238E27FC236}">
                <a16:creationId xmlns:a16="http://schemas.microsoft.com/office/drawing/2014/main" id="{6AB2DE4D-F1FC-4BA9-B358-1D103D0C430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10875411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YELLOW_Photo+BigQuote-4">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9BFDFF1-D561-4CB4-8671-0D7DA52470F5}"/>
              </a:ext>
            </a:extLst>
          </p:cNvPr>
          <p:cNvSpPr>
            <a:spLocks noGrp="1"/>
          </p:cNvSpPr>
          <p:nvPr>
            <p:ph type="pic" sz="quarter" idx="13"/>
          </p:nvPr>
        </p:nvSpPr>
        <p:spPr>
          <a:xfrm>
            <a:off x="0" y="0"/>
            <a:ext cx="121920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p:txBody>
          <a:bodyPr/>
          <a:lstStyle>
            <a:lvl1pPr>
              <a:defRPr sz="5400">
                <a:solidFill>
                  <a:schemeClr val="tx1"/>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3E096526-C973-46F6-AB2C-609EB331D51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1180472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ITE_TextSlide_Half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74FC4-6EF4-4B89-840F-93E75041C2DB}"/>
              </a:ext>
            </a:extLst>
          </p:cNvPr>
          <p:cNvSpPr>
            <a:spLocks noChangeAspect="1" noChangeArrowheads="1"/>
          </p:cNvSpPr>
          <p:nvPr userDrawn="1"/>
        </p:nvSpPr>
        <p:spPr bwMode="auto">
          <a:xfrm>
            <a:off x="5905501" y="-4558"/>
            <a:ext cx="6286499" cy="686255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bg1"/>
                </a:solidFill>
              </a:defRPr>
            </a:lvl1pPr>
          </a:lstStyle>
          <a:p>
            <a:r>
              <a:rPr lang="en-US"/>
              <a:t>10 November 2023</a:t>
            </a:r>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9" name="Freeform 5">
            <a:extLst>
              <a:ext uri="{FF2B5EF4-FFF2-40B4-BE49-F238E27FC236}">
                <a16:creationId xmlns:a16="http://schemas.microsoft.com/office/drawing/2014/main" id="{32E7365A-63AF-47B0-967F-AB95F8EF34E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8A33E534-3A2B-4B24-824B-761F7FBA96B4}"/>
              </a:ext>
            </a:extLst>
          </p:cNvPr>
          <p:cNvSpPr>
            <a:spLocks noGrp="1"/>
          </p:cNvSpPr>
          <p:nvPr>
            <p:ph sz="half" idx="13" hasCustomPrompt="1"/>
          </p:nvPr>
        </p:nvSpPr>
        <p:spPr>
          <a:xfrm>
            <a:off x="6287176"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BAC4B3F9-EECA-4E97-B03A-4239053CB8A7}"/>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950C057F-A3CB-4C25-BEB2-A542B3CC504F}"/>
              </a:ext>
            </a:extLst>
          </p:cNvPr>
          <p:cNvSpPr>
            <a:spLocks noGrp="1"/>
          </p:cNvSpPr>
          <p:nvPr>
            <p:ph type="ftr" sz="quarter" idx="14"/>
          </p:nvPr>
        </p:nvSpPr>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25024047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YELLOW_Photo+BigQuote+Text-1">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68296"/>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 name="Content Placeholder 2">
            <a:extLst>
              <a:ext uri="{FF2B5EF4-FFF2-40B4-BE49-F238E27FC236}">
                <a16:creationId xmlns:a16="http://schemas.microsoft.com/office/drawing/2014/main" id="{E76B3E68-DCF7-4DC7-A72A-79FF45E81F4D}"/>
              </a:ext>
            </a:extLst>
          </p:cNvPr>
          <p:cNvSpPr>
            <a:spLocks noGrp="1"/>
          </p:cNvSpPr>
          <p:nvPr>
            <p:ph sz="half" idx="1" hasCustomPrompt="1"/>
          </p:nvPr>
        </p:nvSpPr>
        <p:spPr>
          <a:xfrm>
            <a:off x="381676" y="3149600"/>
            <a:ext cx="4735916"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0568704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YELLOW_Photo+BigQuote+Text-2">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bg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tx1"/>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C75B245F-C94A-459B-BB3F-BAC29F619DAF}"/>
              </a:ext>
            </a:extLst>
          </p:cNvPr>
          <p:cNvSpPr>
            <a:spLocks noGrp="1"/>
          </p:cNvSpPr>
          <p:nvPr>
            <p:ph sz="half" idx="1" hasCustomPrompt="1"/>
          </p:nvPr>
        </p:nvSpPr>
        <p:spPr>
          <a:xfrm>
            <a:off x="6286500" y="3149600"/>
            <a:ext cx="5524500"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13CDB4DA-5C6D-44B7-A767-96FFABB7B1D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8323611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ELLOW_Title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78DDC4C2-B309-46F9-93EE-2A439F5A606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46094138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YELLOW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EE6DE-DB4F-403B-BA90-BC5667D0103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5" name="Freeform 5">
            <a:extLst>
              <a:ext uri="{FF2B5EF4-FFF2-40B4-BE49-F238E27FC236}">
                <a16:creationId xmlns:a16="http://schemas.microsoft.com/office/drawing/2014/main" id="{D84F6999-4C13-4ECB-A99F-AE6BC02E0F1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Date Placeholder 5">
            <a:extLst>
              <a:ext uri="{FF2B5EF4-FFF2-40B4-BE49-F238E27FC236}">
                <a16:creationId xmlns:a16="http://schemas.microsoft.com/office/drawing/2014/main" id="{C49968E4-3883-47E8-9206-D6E79AEE846D}"/>
              </a:ext>
            </a:extLst>
          </p:cNvPr>
          <p:cNvSpPr>
            <a:spLocks noGrp="1"/>
          </p:cNvSpPr>
          <p:nvPr>
            <p:ph type="dt" sz="half" idx="13"/>
          </p:nvPr>
        </p:nvSpPr>
        <p:spPr/>
        <p:txBody>
          <a:bodyPr/>
          <a:lstStyle>
            <a:lvl1pPr>
              <a:defRPr>
                <a:solidFill>
                  <a:schemeClr val="tx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969D1A04-0DDE-40AE-8DB1-7A5C21F59558}"/>
              </a:ext>
            </a:extLst>
          </p:cNvPr>
          <p:cNvSpPr>
            <a:spLocks noGrp="1"/>
          </p:cNvSpPr>
          <p:nvPr>
            <p:ph type="ftr" sz="quarter" idx="14"/>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38825472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ELLOW_Big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AA8E6C6D-A231-47F4-9EA6-AEFE18AE9F70}"/>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6609832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YELLOW_BigQuote+Text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tx1"/>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9708C82E-91DF-4741-AFE8-BEDC4B64837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9433678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YELLOW_ThankYou-1">
    <p:bg>
      <p:bgPr>
        <a:solidFill>
          <a:schemeClr val="accent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bg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6DCFE607-4678-4F67-AD27-2C23A65607C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14910147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YELLOW_ThankYou-2">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bg2">
              <a:lumMod val="90000"/>
            </a:schemeClr>
          </a:solidFill>
        </p:spPr>
        <p:txBody>
          <a:bodyPr wrap="square" anchor="ctr" anchorCtr="0">
            <a:noAutofit/>
          </a:bodyPr>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9E0ED054-1D07-4032-9849-61CD3B34977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0383049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ELLOW_ThankYou-3">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tx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solidFill>
                  <a:schemeClr val="tx1"/>
                </a:solidFill>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D1505AC9-B879-4B48-84E9-DBEA5C07F3A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47735123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CK_Title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accent2"/>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bg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5804911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_TextSlide_Half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74FC4-6EF4-4B89-840F-93E75041C2DB}"/>
              </a:ext>
            </a:extLst>
          </p:cNvPr>
          <p:cNvSpPr>
            <a:spLocks noChangeAspect="1" noChangeArrowheads="1"/>
          </p:cNvSpPr>
          <p:nvPr userDrawn="1"/>
        </p:nvSpPr>
        <p:spPr bwMode="auto">
          <a:xfrm>
            <a:off x="5905501" y="-4558"/>
            <a:ext cx="6286499" cy="686255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a:xfrm>
            <a:off x="6287176" y="6162324"/>
            <a:ext cx="2743200" cy="365125"/>
          </a:xfrm>
        </p:spPr>
        <p:txBody>
          <a:bodyPr/>
          <a:lstStyle>
            <a:lvl1pPr>
              <a:defRPr>
                <a:solidFill>
                  <a:schemeClr val="tx1"/>
                </a:solidFill>
              </a:defRPr>
            </a:lvl1pPr>
          </a:lstStyle>
          <a:p>
            <a:r>
              <a:rPr lang="en-US"/>
              <a:t>10 November 2023</a:t>
            </a:r>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9" name="Freeform 5">
            <a:extLst>
              <a:ext uri="{FF2B5EF4-FFF2-40B4-BE49-F238E27FC236}">
                <a16:creationId xmlns:a16="http://schemas.microsoft.com/office/drawing/2014/main" id="{32E7365A-63AF-47B0-967F-AB95F8EF34E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8A33E534-3A2B-4B24-824B-761F7FBA96B4}"/>
              </a:ext>
            </a:extLst>
          </p:cNvPr>
          <p:cNvSpPr>
            <a:spLocks noGrp="1"/>
          </p:cNvSpPr>
          <p:nvPr>
            <p:ph sz="half" idx="13" hasCustomPrompt="1"/>
          </p:nvPr>
        </p:nvSpPr>
        <p:spPr>
          <a:xfrm>
            <a:off x="6287176" y="1895124"/>
            <a:ext cx="5523824" cy="3857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E9C51BF0-4C1F-4AE0-B263-09B2409980B4}"/>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FB854A17-701C-4115-967F-BD4BA79A22DA}"/>
              </a:ext>
            </a:extLst>
          </p:cNvPr>
          <p:cNvSpPr>
            <a:spLocks noGrp="1"/>
          </p:cNvSpPr>
          <p:nvPr>
            <p:ph type="ftr" sz="quarter" idx="14"/>
          </p:nvPr>
        </p:nvSpPr>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4361460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LACK_TextSlide_1-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Freeform 5">
            <a:extLst>
              <a:ext uri="{FF2B5EF4-FFF2-40B4-BE49-F238E27FC236}">
                <a16:creationId xmlns:a16="http://schemas.microsoft.com/office/drawing/2014/main" id="{C18883B9-150C-4B66-96C0-286BD843A73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699625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BLACK_TextSlide_2-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7D0EE275-68B9-47CA-AA01-B9D78854E58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5581745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CK_TextSlide_HalfYELLOW">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3E5526-44A7-4802-9622-D2E3D788FC3F}"/>
              </a:ext>
            </a:extLst>
          </p:cNvPr>
          <p:cNvSpPr>
            <a:spLocks noChangeAspect="1" noChangeArrowheads="1"/>
          </p:cNvSpPr>
          <p:nvPr userDrawn="1"/>
        </p:nvSpPr>
        <p:spPr bwMode="auto">
          <a:xfrm>
            <a:off x="5905500" y="-4559"/>
            <a:ext cx="6286499" cy="686255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bg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Content Placeholder 2">
            <a:extLst>
              <a:ext uri="{FF2B5EF4-FFF2-40B4-BE49-F238E27FC236}">
                <a16:creationId xmlns:a16="http://schemas.microsoft.com/office/drawing/2014/main" id="{EA361C7D-7C39-4CCC-9D8D-DF9D6DCE322D}"/>
              </a:ext>
            </a:extLst>
          </p:cNvPr>
          <p:cNvSpPr>
            <a:spLocks noGrp="1"/>
          </p:cNvSpPr>
          <p:nvPr>
            <p:ph sz="half" idx="13" hasCustomPrompt="1"/>
          </p:nvPr>
        </p:nvSpPr>
        <p:spPr>
          <a:xfrm>
            <a:off x="6286500"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0567ACBA-C59B-4266-81F7-DC6E4B287135}"/>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reeform 5">
            <a:extLst>
              <a:ext uri="{FF2B5EF4-FFF2-40B4-BE49-F238E27FC236}">
                <a16:creationId xmlns:a16="http://schemas.microsoft.com/office/drawing/2014/main" id="{91611159-BED4-4F11-B305-D8BD68F2E24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Tree>
    <p:extLst>
      <p:ext uri="{BB962C8B-B14F-4D97-AF65-F5344CB8AC3E}">
        <p14:creationId xmlns:p14="http://schemas.microsoft.com/office/powerpoint/2010/main" val="19052185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BLACK_TextSlide_Comparison-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p:nvPr>
        </p:nvSpPr>
        <p:spPr>
          <a:xfrm>
            <a:off x="381000" y="1485900"/>
            <a:ext cx="5524500" cy="612648"/>
          </a:xfrm>
        </p:spPr>
        <p:txBody>
          <a:bodyPr anchor="t" anchorCtr="0"/>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p:nvPr>
        </p:nvSpPr>
        <p:spPr>
          <a:xfrm>
            <a:off x="6286500" y="1485900"/>
            <a:ext cx="5524500" cy="612648"/>
          </a:xfrm>
        </p:spPr>
        <p:txBody>
          <a:bodyPr anchor="t" anchorCtr="0"/>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47B931C2-3F38-477B-8405-48DB0A96E2D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4542569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_Text+Photo-Right">
    <p:bg>
      <p:bgRef idx="1001">
        <a:schemeClr val="bg2"/>
      </p:bgRef>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5BBA4AE0-84B6-41F0-A8CC-D24FC8EA4DE9}"/>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accent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22820"/>
            <a:ext cx="4736592" cy="3830279"/>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F592BA7B-AADA-4DC9-8B8B-4791FE2A73B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7768759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_Text+Photo-Left">
    <p:bg>
      <p:bgRef idx="1001">
        <a:schemeClr val="bg2"/>
      </p:bgRef>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5BBA4AE0-84B6-41F0-A8CC-D24FC8EA4DE9}"/>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499" y="365125"/>
            <a:ext cx="5523825" cy="612648"/>
          </a:xfrm>
        </p:spPr>
        <p:txBody>
          <a:bodyPr/>
          <a:lstStyle>
            <a:lvl1pPr>
              <a:defRPr>
                <a:solidFill>
                  <a:schemeClr val="accent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499" y="1922820"/>
            <a:ext cx="5523825" cy="3830279"/>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21C9C208-5B7F-4A23-B7BE-DC7341D9A52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796999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BLACK_TextSlide_3-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5" y="1485900"/>
            <a:ext cx="3383280"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4697" y="1485900"/>
            <a:ext cx="3383280"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720" y="1485900"/>
            <a:ext cx="3383280"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EF59CB51-EDCC-4E7E-9A59-440FB21C7FE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9193103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_TextSlide_Photo+1-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6E7ED97A-75C8-4AD5-B878-00E047D6A88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788127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_TextSlide_Big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accent2"/>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3568439"/>
            <a:ext cx="5523824" cy="2184661"/>
          </a:xfrm>
        </p:spPr>
        <p:txBody>
          <a:bodyPr/>
          <a:lstStyle>
            <a:lvl1pPr>
              <a:lnSpc>
                <a:spcPct val="100000"/>
              </a:lnSpc>
              <a:spcBef>
                <a:spcPts val="0"/>
              </a:spcBef>
              <a:spcAft>
                <a:spcPts val="1400"/>
              </a:spcAft>
              <a:defRPr sz="30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0ACA4E46-B5DF-4A5D-A98F-F3FF237869D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42946376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_Photo+BigQuote-1">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tx2">
              <a:lumMod val="90000"/>
            </a:schemeClr>
          </a:solidFill>
        </p:spPr>
        <p:txBody>
          <a:bodyPr anchor="ctr" anchorCtr="0"/>
          <a:lstStyle>
            <a:lvl1pPr algn="ctr">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p:txBody>
      </p:sp>
      <p:sp>
        <p:nvSpPr>
          <p:cNvPr id="7" name="Freeform 5">
            <a:extLst>
              <a:ext uri="{FF2B5EF4-FFF2-40B4-BE49-F238E27FC236}">
                <a16:creationId xmlns:a16="http://schemas.microsoft.com/office/drawing/2014/main" id="{2D805209-7EA7-4A80-8A7F-D182893B3F7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462992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_TextSlide_Half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74FC4-6EF4-4B89-840F-93E75041C2DB}"/>
              </a:ext>
            </a:extLst>
          </p:cNvPr>
          <p:cNvSpPr>
            <a:spLocks noChangeAspect="1" noChangeArrowheads="1"/>
          </p:cNvSpPr>
          <p:nvPr userDrawn="1"/>
        </p:nvSpPr>
        <p:spPr bwMode="auto">
          <a:xfrm>
            <a:off x="5905501" y="-4559"/>
            <a:ext cx="6286499" cy="68625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bg1"/>
                </a:solidFill>
              </a:defRPr>
            </a:lvl1pPr>
          </a:lstStyle>
          <a:p>
            <a:r>
              <a:rPr lang="en-US"/>
              <a:t>10 November 2023</a:t>
            </a:r>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9" name="Freeform 5">
            <a:extLst>
              <a:ext uri="{FF2B5EF4-FFF2-40B4-BE49-F238E27FC236}">
                <a16:creationId xmlns:a16="http://schemas.microsoft.com/office/drawing/2014/main" id="{32E7365A-63AF-47B0-967F-AB95F8EF34E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8A33E534-3A2B-4B24-824B-761F7FBA96B4}"/>
              </a:ext>
            </a:extLst>
          </p:cNvPr>
          <p:cNvSpPr>
            <a:spLocks noGrp="1"/>
          </p:cNvSpPr>
          <p:nvPr>
            <p:ph sz="half" idx="13" hasCustomPrompt="1"/>
          </p:nvPr>
        </p:nvSpPr>
        <p:spPr>
          <a:xfrm>
            <a:off x="6287176"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CE160877-7ABB-432A-B45F-C37DD81D7A37}"/>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3079F9C2-37F6-4DCD-9EF4-AD4D8314840C}"/>
              </a:ext>
            </a:extLst>
          </p:cNvPr>
          <p:cNvSpPr>
            <a:spLocks noGrp="1"/>
          </p:cNvSpPr>
          <p:nvPr>
            <p:ph type="ftr" sz="quarter" idx="14"/>
          </p:nvPr>
        </p:nvSpPr>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397613751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_Photo+BigQuote-2">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accent2"/>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68282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_Photo+BigQuote-3">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accent2"/>
                </a:solidFill>
              </a:defRPr>
            </a:lvl1pPr>
          </a:lstStyle>
          <a:p>
            <a:r>
              <a:rPr lang="en-US" dirty="0"/>
              <a:t>Click to edit big quote style</a:t>
            </a:r>
          </a:p>
        </p:txBody>
      </p:sp>
      <p:sp>
        <p:nvSpPr>
          <p:cNvPr id="8" name="Freeform 5">
            <a:extLst>
              <a:ext uri="{FF2B5EF4-FFF2-40B4-BE49-F238E27FC236}">
                <a16:creationId xmlns:a16="http://schemas.microsoft.com/office/drawing/2014/main" id="{455D0C4D-AD19-44D2-9D62-610FA618C52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7922689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_Photo+BigQuote-4">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0F007C-1698-4431-8841-091B8233CECE}"/>
              </a:ext>
            </a:extLst>
          </p:cNvPr>
          <p:cNvSpPr>
            <a:spLocks noGrp="1"/>
          </p:cNvSpPr>
          <p:nvPr>
            <p:ph type="pic" sz="quarter" idx="13"/>
          </p:nvPr>
        </p:nvSpPr>
        <p:spPr>
          <a:xfrm>
            <a:off x="0" y="0"/>
            <a:ext cx="12192000" cy="6858000"/>
          </a:xfrm>
          <a:solidFill>
            <a:schemeClr val="tx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p:txBody>
          <a:bodyPr/>
          <a:lstStyle>
            <a:lvl1pPr>
              <a:defRPr sz="5400">
                <a:solidFill>
                  <a:schemeClr val="accent2"/>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4C9045F0-71F1-4313-AC39-D7B161B9F71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624983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_Photo+BigQuote+Text-1">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68296"/>
          </a:xfrm>
        </p:spPr>
        <p:txBody>
          <a:bodyPr anchor="t" anchorCtr="0"/>
          <a:lstStyle>
            <a:lvl1pPr>
              <a:defRPr sz="5400">
                <a:solidFill>
                  <a:schemeClr val="accent2"/>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Content Placeholder 2">
            <a:extLst>
              <a:ext uri="{FF2B5EF4-FFF2-40B4-BE49-F238E27FC236}">
                <a16:creationId xmlns:a16="http://schemas.microsoft.com/office/drawing/2014/main" id="{080424CD-5F4D-44CB-BB17-4D8BFAB6CC05}"/>
              </a:ext>
            </a:extLst>
          </p:cNvPr>
          <p:cNvSpPr>
            <a:spLocks noGrp="1"/>
          </p:cNvSpPr>
          <p:nvPr>
            <p:ph sz="half" idx="1" hasCustomPrompt="1"/>
          </p:nvPr>
        </p:nvSpPr>
        <p:spPr>
          <a:xfrm>
            <a:off x="381676" y="3149600"/>
            <a:ext cx="4735916" cy="2603499"/>
          </a:xfrm>
        </p:spPr>
        <p:txBody>
          <a:bodyPr/>
          <a:lstStyle>
            <a:lvl1pPr>
              <a:defRPr sz="2400"/>
            </a:lvl1pPr>
            <a:lvl2pPr>
              <a:defRPr sz="2000"/>
            </a:lvl2pPr>
            <a:lvl3pPr>
              <a:defRPr sz="2000"/>
            </a:lvl3pPr>
            <a:lvl4pPr>
              <a:defRPr sz="2000"/>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6725055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_Photo+BigQuote+Text-2">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accent2"/>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A63D383A-4FBB-4371-AC4C-CB39A283B6D9}"/>
              </a:ext>
            </a:extLst>
          </p:cNvPr>
          <p:cNvSpPr>
            <a:spLocks noGrp="1"/>
          </p:cNvSpPr>
          <p:nvPr>
            <p:ph sz="half" idx="1" hasCustomPrompt="1"/>
          </p:nvPr>
        </p:nvSpPr>
        <p:spPr>
          <a:xfrm>
            <a:off x="6286500" y="3149600"/>
            <a:ext cx="5524500" cy="2603499"/>
          </a:xfrm>
        </p:spPr>
        <p:txBody>
          <a:bodyPr/>
          <a:lstStyle>
            <a:lvl1pPr>
              <a:defRPr sz="2400"/>
            </a:lvl1pPr>
            <a:lvl2pPr>
              <a:defRPr sz="2000"/>
            </a:lvl2pPr>
            <a:lvl3pPr>
              <a:defRPr sz="2000"/>
            </a:lvl3pPr>
            <a:lvl4pPr>
              <a:defRPr sz="2000"/>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E1764E60-1637-43D7-88B0-4FDB6157A90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0550450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LACK_TitleOnl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6CF7F54E-80AB-4063-BB12-AAA200D8EF8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3566320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CK_Blank">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EE6DE-DB4F-403B-BA90-BC5667D0103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5" name="Freeform 5">
            <a:extLst>
              <a:ext uri="{FF2B5EF4-FFF2-40B4-BE49-F238E27FC236}">
                <a16:creationId xmlns:a16="http://schemas.microsoft.com/office/drawing/2014/main" id="{ED4A09D9-7CD1-4D99-9E82-D1C893A1111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Date Placeholder 5">
            <a:extLst>
              <a:ext uri="{FF2B5EF4-FFF2-40B4-BE49-F238E27FC236}">
                <a16:creationId xmlns:a16="http://schemas.microsoft.com/office/drawing/2014/main" id="{95ED3E2B-0380-41B3-8025-7EC2D101F197}"/>
              </a:ext>
            </a:extLst>
          </p:cNvPr>
          <p:cNvSpPr>
            <a:spLocks noGrp="1"/>
          </p:cNvSpPr>
          <p:nvPr>
            <p:ph type="dt" sz="half" idx="13"/>
          </p:nvPr>
        </p:nvSpPr>
        <p:spPr/>
        <p:txBody>
          <a:bodyPr/>
          <a:lstStyle>
            <a:lvl1pPr>
              <a:defRPr>
                <a:solidFill>
                  <a:schemeClr val="tx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1C304D98-4A37-473B-8ACA-14E848409980}"/>
              </a:ext>
            </a:extLst>
          </p:cNvPr>
          <p:cNvSpPr>
            <a:spLocks noGrp="1"/>
          </p:cNvSpPr>
          <p:nvPr>
            <p:ph type="ftr" sz="quarter" idx="14"/>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066763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_Big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6592" cy="5372100"/>
          </a:xfrm>
        </p:spPr>
        <p:txBody>
          <a:bodyPr anchor="t" anchorCtr="0"/>
          <a:lstStyle>
            <a:lvl1pPr>
              <a:defRPr sz="5400">
                <a:solidFill>
                  <a:schemeClr val="accent2"/>
                </a:solidFill>
              </a:defRPr>
            </a:lvl1pPr>
          </a:lstStyle>
          <a:p>
            <a:r>
              <a:rPr lang="en-US" dirty="0"/>
              <a:t>Click to edit big quote style</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FFC9D8BD-692F-48B8-A978-BF020AC9E86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163832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_BigQuote+Text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767A-0100-4E11-94C6-E29DB60EAB13}"/>
              </a:ext>
            </a:extLst>
          </p:cNvPr>
          <p:cNvSpPr>
            <a:spLocks noGrp="1"/>
          </p:cNvSpPr>
          <p:nvPr>
            <p:ph type="title" hasCustomPrompt="1"/>
          </p:nvPr>
        </p:nvSpPr>
        <p:spPr>
          <a:xfrm>
            <a:off x="381000" y="381000"/>
            <a:ext cx="4733260" cy="5372100"/>
          </a:xfrm>
        </p:spPr>
        <p:txBody>
          <a:bodyPr anchor="t" anchorCtr="0"/>
          <a:lstStyle>
            <a:lvl1pPr>
              <a:defRPr sz="5400">
                <a:solidFill>
                  <a:schemeClr val="accent2"/>
                </a:solidFill>
              </a:defRPr>
            </a:lvl1pPr>
          </a:lstStyle>
          <a:p>
            <a:r>
              <a:rPr lang="en-US" dirty="0"/>
              <a:t>Click to edit big quote style</a:t>
            </a:r>
          </a:p>
        </p:txBody>
      </p:sp>
      <p:sp>
        <p:nvSpPr>
          <p:cNvPr id="4" name="Text Placeholder 3">
            <a:extLst>
              <a:ext uri="{FF2B5EF4-FFF2-40B4-BE49-F238E27FC236}">
                <a16:creationId xmlns:a16="http://schemas.microsoft.com/office/drawing/2014/main" id="{0C5CCB49-02C2-43A0-A23F-412EC6F65360}"/>
              </a:ext>
            </a:extLst>
          </p:cNvPr>
          <p:cNvSpPr>
            <a:spLocks noGrp="1"/>
          </p:cNvSpPr>
          <p:nvPr>
            <p:ph type="body" sz="half" idx="2"/>
          </p:nvPr>
        </p:nvSpPr>
        <p:spPr>
          <a:xfrm>
            <a:off x="5905453" y="381000"/>
            <a:ext cx="5905547" cy="612648"/>
          </a:xfrm>
        </p:spPr>
        <p:txBody>
          <a:bodyPr/>
          <a:lstStyle>
            <a:lvl1pPr marL="0" indent="0">
              <a:lnSpc>
                <a:spcPct val="90000"/>
              </a:lnSpc>
              <a:spcBef>
                <a:spcPts val="0"/>
              </a:spcBef>
              <a:buNone/>
              <a:defRPr sz="32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9A295-A729-4A3F-A328-98B789BCC4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E4B1B8D0-0A04-44D4-83D7-83E48E94655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B47F0A67-BB3A-433B-B6D3-06EE0CD5E03E}"/>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2">
            <a:extLst>
              <a:ext uri="{FF2B5EF4-FFF2-40B4-BE49-F238E27FC236}">
                <a16:creationId xmlns:a16="http://schemas.microsoft.com/office/drawing/2014/main" id="{33D29B1E-4BD2-4E78-91D7-0D0DE0F6349A}"/>
              </a:ext>
            </a:extLst>
          </p:cNvPr>
          <p:cNvSpPr>
            <a:spLocks noGrp="1"/>
          </p:cNvSpPr>
          <p:nvPr>
            <p:ph idx="1" hasCustomPrompt="1"/>
          </p:nvPr>
        </p:nvSpPr>
        <p:spPr>
          <a:xfrm>
            <a:off x="5905500" y="1485900"/>
            <a:ext cx="5904824" cy="4267200"/>
          </a:xfrm>
        </p:spPr>
        <p:txBody>
          <a:bodyPr/>
          <a:lstStyle>
            <a:lvl1pPr>
              <a:defRPr/>
            </a:lvl1pPr>
            <a:lvl2pPr>
              <a:defRPr/>
            </a:lvl2pPr>
            <a:lvl3pPr>
              <a:defRPr/>
            </a:lvl3pPr>
            <a:lvl4pPr>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9040CE5-DACD-46AC-AB0E-2AA242737836}"/>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8583856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_ThankYou-1">
    <p:bg>
      <p:bgRef idx="1001">
        <a:schemeClr val="bg2"/>
      </p:bgRef>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tx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2"/>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150EA07F-3431-48E6-A579-4CE383134E4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6455747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WHITE_TextSlide_Comparison-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p:nvPr>
        </p:nvSpPr>
        <p:spPr>
          <a:xfrm>
            <a:off x="381000" y="1485900"/>
            <a:ext cx="5524500" cy="612648"/>
          </a:xfrm>
        </p:spPr>
        <p:txBody>
          <a:bodyPr anchor="t" anchorCtr="0"/>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p:nvPr>
        </p:nvSpPr>
        <p:spPr>
          <a:xfrm>
            <a:off x="6286500" y="1485900"/>
            <a:ext cx="5524500" cy="612648"/>
          </a:xfrm>
        </p:spPr>
        <p:txBody>
          <a:bodyPr anchor="t" anchorCtr="0"/>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70E2943B-F3BB-4745-8729-DFACD7E9435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6004514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_ThankYou-2">
    <p:bg>
      <p:bgRef idx="1001">
        <a:schemeClr val="bg2"/>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D38E8E-19F8-46C4-BBB3-D11FF7711660}"/>
              </a:ext>
            </a:extLst>
          </p:cNvPr>
          <p:cNvSpPr>
            <a:spLocks noGrp="1"/>
          </p:cNvSpPr>
          <p:nvPr>
            <p:ph type="pic" sz="quarter" idx="13"/>
          </p:nvPr>
        </p:nvSpPr>
        <p:spPr>
          <a:xfrm>
            <a:off x="7057623" y="0"/>
            <a:ext cx="5134377" cy="5134377"/>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0 w 5753100"/>
              <a:gd name="connsiteY3" fmla="*/ 5753100 h 5753100"/>
              <a:gd name="connsiteX4" fmla="*/ 0 w 5753100"/>
              <a:gd name="connsiteY4" fmla="*/ 3836825 h 5753100"/>
              <a:gd name="connsiteX5" fmla="*/ 1915378 w 5753100"/>
              <a:gd name="connsiteY5" fmla="*/ 3836825 h 5753100"/>
              <a:gd name="connsiteX6" fmla="*/ 1915378 w 5753100"/>
              <a:gd name="connsiteY6" fmla="*/ 1919151 h 5753100"/>
              <a:gd name="connsiteX7" fmla="*/ 0 w 5753100"/>
              <a:gd name="connsiteY7" fmla="*/ 1919151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3100" h="5753100">
                <a:moveTo>
                  <a:pt x="0" y="0"/>
                </a:moveTo>
                <a:lnTo>
                  <a:pt x="5753100" y="0"/>
                </a:lnTo>
                <a:lnTo>
                  <a:pt x="5753100" y="5753100"/>
                </a:lnTo>
                <a:lnTo>
                  <a:pt x="0" y="5753100"/>
                </a:lnTo>
                <a:lnTo>
                  <a:pt x="0" y="3836825"/>
                </a:lnTo>
                <a:lnTo>
                  <a:pt x="1915378" y="3836825"/>
                </a:lnTo>
                <a:lnTo>
                  <a:pt x="1915378" y="1919151"/>
                </a:lnTo>
                <a:lnTo>
                  <a:pt x="0" y="1919151"/>
                </a:lnTo>
                <a:close/>
              </a:path>
            </a:pathLst>
          </a:custGeom>
          <a:solidFill>
            <a:schemeClr val="tx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2"/>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EBC3FC96-0CE9-4854-A14B-04D01A927A4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89825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_ThankYou-3">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2"/>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061737" cy="2438536"/>
          </a:xfrm>
        </p:spPr>
        <p:txBody>
          <a:bodyPr/>
          <a:lstStyle>
            <a:lvl1pPr>
              <a:defRPr/>
            </a:lvl1pPr>
          </a:lstStyle>
          <a:p>
            <a:pPr lvl="0"/>
            <a:r>
              <a:rPr lang="en-US" dirty="0"/>
              <a:t>Edit contact or  sign off information</a:t>
            </a:r>
          </a:p>
        </p:txBody>
      </p:sp>
      <p:sp>
        <p:nvSpPr>
          <p:cNvPr id="9" name="Picture Placeholder 9">
            <a:extLst>
              <a:ext uri="{FF2B5EF4-FFF2-40B4-BE49-F238E27FC236}">
                <a16:creationId xmlns:a16="http://schemas.microsoft.com/office/drawing/2014/main" id="{14E817B0-45E4-4CEA-8DFB-DBD5D757A2EB}"/>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tx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10" name="Freeform 5">
            <a:extLst>
              <a:ext uri="{FF2B5EF4-FFF2-40B4-BE49-F238E27FC236}">
                <a16:creationId xmlns:a16="http://schemas.microsoft.com/office/drawing/2014/main" id="{B9EBAA26-D6F4-46C6-983A-B6DE51FD742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8360787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ED_Title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Date Placeholder 8">
            <a:extLst>
              <a:ext uri="{FF2B5EF4-FFF2-40B4-BE49-F238E27FC236}">
                <a16:creationId xmlns:a16="http://schemas.microsoft.com/office/drawing/2014/main" id="{C8877799-5BE2-4BEB-8D62-4346F4548420}"/>
              </a:ext>
            </a:extLst>
          </p:cNvPr>
          <p:cNvSpPr>
            <a:spLocks noGrp="1"/>
          </p:cNvSpPr>
          <p:nvPr>
            <p:ph type="dt" sz="half" idx="14"/>
          </p:nvPr>
        </p:nvSpPr>
        <p:spPr/>
        <p:txBody>
          <a:bodyPr/>
          <a:lstStyle>
            <a:lvl1pPr>
              <a:defRPr>
                <a:solidFill>
                  <a:schemeClr val="bg1"/>
                </a:solidFill>
              </a:defRPr>
            </a:lvl1pPr>
          </a:lstStyle>
          <a:p>
            <a:r>
              <a:rPr lang="en-US"/>
              <a:t>10 November 2023</a:t>
            </a:r>
            <a:endParaRPr lang="en-US" dirty="0"/>
          </a:p>
        </p:txBody>
      </p:sp>
      <p:sp>
        <p:nvSpPr>
          <p:cNvPr id="10" name="Footer Placeholder 9">
            <a:extLst>
              <a:ext uri="{FF2B5EF4-FFF2-40B4-BE49-F238E27FC236}">
                <a16:creationId xmlns:a16="http://schemas.microsoft.com/office/drawing/2014/main" id="{A8EFA57A-9CCD-40CD-B5B2-8CEC13FFBF30}"/>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37A8C5AF-CF06-4298-8D3D-4664B9CBEBDA}"/>
              </a:ext>
            </a:extLst>
          </p:cNvPr>
          <p:cNvSpPr>
            <a:spLocks noGrp="1"/>
          </p:cNvSpPr>
          <p:nvPr>
            <p:ph type="sldNum" sz="quarter" idx="16"/>
          </p:nvPr>
        </p:nvSpPr>
        <p:spPr/>
        <p:txBody>
          <a:bodyPr/>
          <a:lstStyle>
            <a:lvl1pPr>
              <a:defRPr>
                <a:solidFill>
                  <a:schemeClr val="bg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16351587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ED_TextSlide_1-colum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A6DFB178-B048-451E-923D-BB189109F3E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1749274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RED_TextSlide_2-colum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A4179290-03CD-4E5D-94FB-C699D16A81B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374666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RED_TextSlide_HalfWHIT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3E5526-44A7-4802-9622-D2E3D788FC3F}"/>
              </a:ext>
            </a:extLst>
          </p:cNvPr>
          <p:cNvSpPr>
            <a:spLocks noChangeAspect="1" noChangeArrowheads="1"/>
          </p:cNvSpPr>
          <p:nvPr userDrawn="1"/>
        </p:nvSpPr>
        <p:spPr bwMode="auto">
          <a:xfrm>
            <a:off x="5905500" y="-4558"/>
            <a:ext cx="6286499" cy="68625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111496" cy="609398"/>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5124"/>
            <a:ext cx="5111496" cy="3857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Content Placeholder 2">
            <a:extLst>
              <a:ext uri="{FF2B5EF4-FFF2-40B4-BE49-F238E27FC236}">
                <a16:creationId xmlns:a16="http://schemas.microsoft.com/office/drawing/2014/main" id="{EA361C7D-7C39-4CCC-9D8D-DF9D6DCE322D}"/>
              </a:ext>
            </a:extLst>
          </p:cNvPr>
          <p:cNvSpPr>
            <a:spLocks noGrp="1"/>
          </p:cNvSpPr>
          <p:nvPr>
            <p:ph sz="half" idx="13" hasCustomPrompt="1"/>
          </p:nvPr>
        </p:nvSpPr>
        <p:spPr>
          <a:xfrm>
            <a:off x="6286500" y="1895124"/>
            <a:ext cx="5523824" cy="38579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4">
            <a:extLst>
              <a:ext uri="{FF2B5EF4-FFF2-40B4-BE49-F238E27FC236}">
                <a16:creationId xmlns:a16="http://schemas.microsoft.com/office/drawing/2014/main" id="{0567ACBA-C59B-4266-81F7-DC6E4B287135}"/>
              </a:ext>
            </a:extLst>
          </p:cNvPr>
          <p:cNvSpPr>
            <a:spLocks noGrp="1"/>
          </p:cNvSpPr>
          <p:nvPr>
            <p:ph type="body" sz="quarter" idx="3"/>
          </p:nvPr>
        </p:nvSpPr>
        <p:spPr>
          <a:xfrm>
            <a:off x="6286500" y="365760"/>
            <a:ext cx="5524500" cy="612648"/>
          </a:xfrm>
        </p:spPr>
        <p:txBody>
          <a:bodyPr anchor="t" anchorCtr="0"/>
          <a:lstStyle>
            <a:lvl1pPr marL="0" indent="0">
              <a:spcBef>
                <a:spcPts val="0"/>
              </a:spcBef>
              <a:buNone/>
              <a:defRPr sz="4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reeform 5">
            <a:extLst>
              <a:ext uri="{FF2B5EF4-FFF2-40B4-BE49-F238E27FC236}">
                <a16:creationId xmlns:a16="http://schemas.microsoft.com/office/drawing/2014/main" id="{91611159-BED4-4F11-B305-D8BD68F2E24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2128653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RED_TextSlide_Comparison-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11430000" cy="612648"/>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1214A8-797C-4060-87C6-8AD2576B2F82}"/>
              </a:ext>
            </a:extLst>
          </p:cNvPr>
          <p:cNvSpPr>
            <a:spLocks noGrp="1"/>
          </p:cNvSpPr>
          <p:nvPr>
            <p:ph type="body" idx="1" hasCustomPrompt="1"/>
          </p:nvPr>
        </p:nvSpPr>
        <p:spPr>
          <a:xfrm>
            <a:off x="381000" y="1485900"/>
            <a:ext cx="5524500" cy="612648"/>
          </a:xfrm>
        </p:spPr>
        <p:txBody>
          <a:bodyPr anchor="t" anchorCtr="0"/>
          <a:lstStyle>
            <a:lvl1pPr marL="0" indent="0">
              <a:buNone/>
              <a:defRPr sz="2800" b="0">
                <a:solidFill>
                  <a:schemeClr val="tx1"/>
                </a:solidFill>
                <a:latin typeface="+mj-lt"/>
              </a:defRPr>
            </a:lvl1pPr>
            <a:lvl2pPr marL="457200" indent="0">
              <a:buNone/>
              <a:defRPr sz="2000" b="1">
                <a:solidFill>
                  <a:schemeClr val="tx1"/>
                </a:solidFill>
              </a:defRPr>
            </a:lvl2pPr>
            <a:lvl3pPr marL="914400" indent="0">
              <a:buNone/>
              <a:defRPr sz="1800" b="1">
                <a:solidFill>
                  <a:schemeClr val="tx1"/>
                </a:solidFill>
              </a:defRPr>
            </a:lvl3pPr>
            <a:lvl4pPr marL="1371600" indent="0">
              <a:buNone/>
              <a:defRPr sz="1600" b="1">
                <a:solidFill>
                  <a:schemeClr val="tx1"/>
                </a:solidFill>
              </a:defRPr>
            </a:lvl4pPr>
            <a:lvl5pPr marL="1828800" indent="0">
              <a:buNone/>
              <a:defRPr sz="1600" b="1">
                <a:solidFill>
                  <a:schemeClr val="tx1"/>
                </a:solidFill>
              </a:defRPr>
            </a:lvl5pPr>
            <a:lvl6pPr marL="2286000" indent="0">
              <a:buNone/>
              <a:defRPr sz="1600" b="1">
                <a:solidFill>
                  <a:schemeClr val="tx1"/>
                </a:solidFill>
              </a:defRPr>
            </a:lvl6pPr>
            <a:lvl7pPr marL="2743200" indent="0">
              <a:buNone/>
              <a:defRPr sz="1600" b="1">
                <a:solidFill>
                  <a:schemeClr val="tx1"/>
                </a:solidFill>
              </a:defRPr>
            </a:lvl7pPr>
            <a:lvl8pPr marL="3200400" indent="0">
              <a:buNone/>
              <a:defRPr sz="1600" b="1">
                <a:solidFill>
                  <a:schemeClr val="tx1"/>
                </a:solidFill>
              </a:defRPr>
            </a:lvl8pPr>
            <a:lvl9pPr marL="3657600" indent="0">
              <a:buNone/>
              <a:defRPr sz="1600" b="1">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F58E02DB-026F-4957-99F9-809354C0EE40}"/>
              </a:ext>
            </a:extLst>
          </p:cNvPr>
          <p:cNvSpPr>
            <a:spLocks noGrp="1"/>
          </p:cNvSpPr>
          <p:nvPr>
            <p:ph type="body" sz="quarter" idx="3" hasCustomPrompt="1"/>
          </p:nvPr>
        </p:nvSpPr>
        <p:spPr>
          <a:xfrm>
            <a:off x="6286500" y="1485900"/>
            <a:ext cx="5524500" cy="612648"/>
          </a:xfrm>
        </p:spPr>
        <p:txBody>
          <a:bodyPr anchor="t" anchorCtr="0"/>
          <a:lstStyle>
            <a:lvl1pPr marL="0" indent="0">
              <a:buNone/>
              <a:defRPr sz="2800" b="0">
                <a:solidFill>
                  <a:schemeClr val="tx1"/>
                </a:solidFill>
                <a:latin typeface="+mj-lt"/>
              </a:defRPr>
            </a:lvl1pPr>
            <a:lvl2pPr marL="457200" indent="0">
              <a:buNone/>
              <a:defRPr sz="2000" b="1">
                <a:solidFill>
                  <a:schemeClr val="tx1"/>
                </a:solidFill>
              </a:defRPr>
            </a:lvl2pPr>
            <a:lvl3pPr marL="914400" indent="0">
              <a:buNone/>
              <a:defRPr sz="1800" b="1">
                <a:solidFill>
                  <a:schemeClr val="tx1"/>
                </a:solidFill>
              </a:defRPr>
            </a:lvl3pPr>
            <a:lvl4pPr marL="1371600" indent="0">
              <a:buNone/>
              <a:defRPr sz="1600" b="1">
                <a:solidFill>
                  <a:schemeClr val="tx1"/>
                </a:solidFill>
              </a:defRPr>
            </a:lvl4pPr>
            <a:lvl5pPr marL="1828800" indent="0">
              <a:buNone/>
              <a:defRPr sz="1600" b="1">
                <a:solidFill>
                  <a:schemeClr val="tx1"/>
                </a:solidFill>
              </a:defRPr>
            </a:lvl5pPr>
            <a:lvl6pPr marL="2286000" indent="0">
              <a:buNone/>
              <a:defRPr sz="1600" b="1">
                <a:solidFill>
                  <a:schemeClr val="tx1"/>
                </a:solidFill>
              </a:defRPr>
            </a:lvl6pPr>
            <a:lvl7pPr marL="2743200" indent="0">
              <a:buNone/>
              <a:defRPr sz="1600" b="1">
                <a:solidFill>
                  <a:schemeClr val="tx1"/>
                </a:solidFill>
              </a:defRPr>
            </a:lvl7pPr>
            <a:lvl8pPr marL="3200400" indent="0">
              <a:buNone/>
              <a:defRPr sz="1600" b="1">
                <a:solidFill>
                  <a:schemeClr val="tx1"/>
                </a:solidFill>
              </a:defRPr>
            </a:lvl8pPr>
            <a:lvl9pPr marL="3657600" indent="0">
              <a:buNone/>
              <a:defRPr sz="1600" b="1">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4556944C-3AA2-4F0B-A504-74A0CCAAEF6D}"/>
              </a:ext>
            </a:extLst>
          </p:cNvPr>
          <p:cNvSpPr>
            <a:spLocks noGrp="1"/>
          </p:cNvSpPr>
          <p:nvPr>
            <p:ph sz="quarter" idx="4" hasCustomPrompt="1"/>
          </p:nvPr>
        </p:nvSpPr>
        <p:spPr>
          <a:xfrm>
            <a:off x="6286500" y="2098548"/>
            <a:ext cx="5524500" cy="3654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Freeform 5">
            <a:extLst>
              <a:ext uri="{FF2B5EF4-FFF2-40B4-BE49-F238E27FC236}">
                <a16:creationId xmlns:a16="http://schemas.microsoft.com/office/drawing/2014/main" id="{E2FC51CF-76BF-40BB-916E-1E40A475A13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1742703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D_Text+Photo-Right">
    <p:bg>
      <p:bgPr>
        <a:solidFill>
          <a:schemeClr val="accent3"/>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A9A3C25-B848-47B2-8158-65939204C24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05000"/>
            <a:ext cx="4736592"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6C9D61FD-9901-4C03-B149-4AEABFC8291F}"/>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392304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D_Text+Photo-Left">
    <p:bg>
      <p:bgPr>
        <a:solidFill>
          <a:schemeClr val="accent3"/>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A9A3C25-B848-47B2-8158-65939204C24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6286499" y="365125"/>
            <a:ext cx="5523825" cy="612648"/>
          </a:xfrm>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6286499" y="1905000"/>
            <a:ext cx="5523825" cy="384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8" name="Footer Placeholder 7">
            <a:extLst>
              <a:ext uri="{FF2B5EF4-FFF2-40B4-BE49-F238E27FC236}">
                <a16:creationId xmlns:a16="http://schemas.microsoft.com/office/drawing/2014/main" id="{D5DDB539-55B0-4F25-BA28-339645F57CB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4A53432B-F6ED-496C-94D2-FF43B4DEB14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0991653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RED_TextSlide_3-colum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5"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4404697"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Content Placeholder 3">
            <a:extLst>
              <a:ext uri="{FF2B5EF4-FFF2-40B4-BE49-F238E27FC236}">
                <a16:creationId xmlns:a16="http://schemas.microsoft.com/office/drawing/2014/main" id="{CC9A967D-8A0B-4436-A012-333049F84F2E}"/>
              </a:ext>
            </a:extLst>
          </p:cNvPr>
          <p:cNvSpPr>
            <a:spLocks noGrp="1"/>
          </p:cNvSpPr>
          <p:nvPr>
            <p:ph sz="half" idx="13" hasCustomPrompt="1"/>
          </p:nvPr>
        </p:nvSpPr>
        <p:spPr>
          <a:xfrm>
            <a:off x="8427720" y="1485900"/>
            <a:ext cx="338328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68CE1D3-325F-4639-85FA-6AE9779DE19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2929631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Text+Photo-Righ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263EF67-71D6-425F-9F93-AD2BCA30BDBF}"/>
              </a:ext>
            </a:extLst>
          </p:cNvPr>
          <p:cNvSpPr>
            <a:spLocks noGrp="1"/>
          </p:cNvSpPr>
          <p:nvPr>
            <p:ph type="pic" sz="quarter" idx="13"/>
          </p:nvPr>
        </p:nvSpPr>
        <p:spPr>
          <a:xfrm>
            <a:off x="5905500" y="0"/>
            <a:ext cx="6286500" cy="6858000"/>
          </a:xfrm>
          <a:solidFill>
            <a:schemeClr val="bg2">
              <a:lumMod val="90000"/>
            </a:schemeClr>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13BBDDEA-E526-4855-9C7F-14521DF887FB}"/>
              </a:ext>
            </a:extLst>
          </p:cNvPr>
          <p:cNvSpPr>
            <a:spLocks noGrp="1"/>
          </p:cNvSpPr>
          <p:nvPr>
            <p:ph type="title"/>
          </p:nvPr>
        </p:nvSpPr>
        <p:spPr>
          <a:xfrm>
            <a:off x="381000" y="365125"/>
            <a:ext cx="4736592" cy="612648"/>
          </a:xfrm>
        </p:spPr>
        <p:txBody>
          <a:bodyPr/>
          <a:lstStyle>
            <a:lvl1pPr>
              <a:defRPr>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4E1BC1E-80A3-473E-AD5D-46B0D9328EF9}"/>
              </a:ext>
            </a:extLst>
          </p:cNvPr>
          <p:cNvSpPr>
            <a:spLocks noGrp="1"/>
          </p:cNvSpPr>
          <p:nvPr>
            <p:ph sz="half" idx="2" hasCustomPrompt="1"/>
          </p:nvPr>
        </p:nvSpPr>
        <p:spPr>
          <a:xfrm>
            <a:off x="381000" y="1901952"/>
            <a:ext cx="4736592" cy="3853404"/>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Date Placeholder 6">
            <a:extLst>
              <a:ext uri="{FF2B5EF4-FFF2-40B4-BE49-F238E27FC236}">
                <a16:creationId xmlns:a16="http://schemas.microsoft.com/office/drawing/2014/main" id="{D7357BB3-C55D-4F69-B727-7B5B633EC65A}"/>
              </a:ext>
            </a:extLst>
          </p:cNvPr>
          <p:cNvSpPr>
            <a:spLocks noGrp="1"/>
          </p:cNvSpPr>
          <p:nvPr>
            <p:ph type="dt" sz="half" idx="10"/>
          </p:nvPr>
        </p:nvSpPr>
        <p:spPr/>
        <p:txBody>
          <a:bodyPr/>
          <a:lstStyle>
            <a:lvl1pPr>
              <a:defRPr>
                <a:solidFill>
                  <a:schemeClr val="accent1"/>
                </a:solidFill>
              </a:defRPr>
            </a:lvl1pPr>
          </a:lstStyle>
          <a:p>
            <a:r>
              <a:rPr lang="en-US"/>
              <a:t>10 November 2023</a:t>
            </a:r>
          </a:p>
        </p:txBody>
      </p:sp>
      <p:sp>
        <p:nvSpPr>
          <p:cNvPr id="9" name="Slide Number Placeholder 8">
            <a:extLst>
              <a:ext uri="{FF2B5EF4-FFF2-40B4-BE49-F238E27FC236}">
                <a16:creationId xmlns:a16="http://schemas.microsoft.com/office/drawing/2014/main" id="{71DB7E29-6758-4FB6-9E0A-4D8EA016E739}"/>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‹N›</a:t>
            </a:fld>
            <a:endParaRPr lang="en-US"/>
          </a:p>
        </p:txBody>
      </p:sp>
      <p:sp>
        <p:nvSpPr>
          <p:cNvPr id="11" name="Freeform 5">
            <a:extLst>
              <a:ext uri="{FF2B5EF4-FFF2-40B4-BE49-F238E27FC236}">
                <a16:creationId xmlns:a16="http://schemas.microsoft.com/office/drawing/2014/main" id="{9247D218-D62C-4742-ACE7-429AA3B6153C}"/>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A9A9C1ED-C0A8-4B58-BF6C-89AA3F9BA0FA}"/>
              </a:ext>
            </a:extLst>
          </p:cNvPr>
          <p:cNvSpPr>
            <a:spLocks noGrp="1"/>
          </p:cNvSpPr>
          <p:nvPr>
            <p:ph type="ftr" sz="quarter" idx="14"/>
          </p:nvPr>
        </p:nvSpPr>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181519180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ED_TextSlide_Photo+1-colum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5524500" cy="609398"/>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897026"/>
            <a:ext cx="5523824" cy="38560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92EF1E90-E1E3-4FD5-8177-A93F8249DC5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085707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D_TextSlide_BigNumb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hasCustomPrompt="1"/>
          </p:nvPr>
        </p:nvSpPr>
        <p:spPr>
          <a:xfrm>
            <a:off x="381000" y="1485900"/>
            <a:ext cx="5524500" cy="1943100"/>
          </a:xfrm>
        </p:spPr>
        <p:txBody>
          <a:bodyPr/>
          <a:lstStyle>
            <a:lvl1pPr>
              <a:defRPr sz="16600">
                <a:solidFill>
                  <a:schemeClr val="tx1"/>
                </a:solidFill>
              </a:defRPr>
            </a:lvl1pPr>
          </a:lstStyle>
          <a:p>
            <a:r>
              <a:rPr lang="en-US" dirty="0"/>
              <a:t>XX%</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3568439"/>
            <a:ext cx="5523824" cy="2184661"/>
          </a:xfrm>
        </p:spPr>
        <p:txBody>
          <a:bodyPr/>
          <a:lstStyle>
            <a:lvl1pPr>
              <a:lnSpc>
                <a:spcPct val="100000"/>
              </a:lnSpc>
              <a:spcBef>
                <a:spcPts val="0"/>
              </a:spcBef>
              <a:spcAft>
                <a:spcPts val="1400"/>
              </a:spcAft>
              <a:defRPr sz="30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Picture Placeholder 12">
            <a:extLst>
              <a:ext uri="{FF2B5EF4-FFF2-40B4-BE49-F238E27FC236}">
                <a16:creationId xmlns:a16="http://schemas.microsoft.com/office/drawing/2014/main" id="{2BD715A7-CDAB-4300-87D7-26DDB8999B03}"/>
              </a:ext>
            </a:extLst>
          </p:cNvPr>
          <p:cNvSpPr>
            <a:spLocks noGrp="1"/>
          </p:cNvSpPr>
          <p:nvPr>
            <p:ph type="pic" sz="quarter" idx="16"/>
          </p:nvPr>
        </p:nvSpPr>
        <p:spPr>
          <a:xfrm>
            <a:off x="6096000" y="-1"/>
            <a:ext cx="6096001" cy="6111545"/>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tx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
        <p:nvSpPr>
          <p:cNvPr id="9" name="Freeform 5">
            <a:extLst>
              <a:ext uri="{FF2B5EF4-FFF2-40B4-BE49-F238E27FC236}">
                <a16:creationId xmlns:a16="http://schemas.microsoft.com/office/drawing/2014/main" id="{27CDFAA2-59B0-4CC9-ACC4-9C53BBBAD7E1}"/>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7023059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ED_Photo+BigQuote-1">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10" name="Picture Placeholder 9">
            <a:extLst>
              <a:ext uri="{FF2B5EF4-FFF2-40B4-BE49-F238E27FC236}">
                <a16:creationId xmlns:a16="http://schemas.microsoft.com/office/drawing/2014/main" id="{2869E21B-A703-4EDF-B4FA-B5E512E46398}"/>
              </a:ext>
            </a:extLst>
          </p:cNvPr>
          <p:cNvSpPr>
            <a:spLocks noGrp="1"/>
          </p:cNvSpPr>
          <p:nvPr>
            <p:ph type="pic" sz="quarter" idx="13"/>
          </p:nvPr>
        </p:nvSpPr>
        <p:spPr>
          <a:xfrm>
            <a:off x="0" y="0"/>
            <a:ext cx="12192000" cy="3429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11" name="Text Placeholder 3">
            <a:extLst>
              <a:ext uri="{FF2B5EF4-FFF2-40B4-BE49-F238E27FC236}">
                <a16:creationId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a:p>
            <a:pPr lvl="0"/>
            <a:endParaRPr lang="en-US" dirty="0"/>
          </a:p>
        </p:txBody>
      </p:sp>
      <p:sp>
        <p:nvSpPr>
          <p:cNvPr id="7" name="Freeform 5">
            <a:extLst>
              <a:ext uri="{FF2B5EF4-FFF2-40B4-BE49-F238E27FC236}">
                <a16:creationId xmlns:a16="http://schemas.microsoft.com/office/drawing/2014/main" id="{5CE3DBF2-CBD2-4D3B-8E24-DDA69BA745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7114502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D_Photo+BigQuote-2">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5372100"/>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5661822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ED_Photo+BigQuote-3">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5372100"/>
          </a:xfrm>
        </p:spPr>
        <p:txBody>
          <a:bodyPr anchor="t" anchorCtr="0"/>
          <a:lstStyle>
            <a:lvl1pPr>
              <a:defRPr sz="5400">
                <a:solidFill>
                  <a:schemeClr val="tx1"/>
                </a:solidFill>
              </a:defRPr>
            </a:lvl1pPr>
          </a:lstStyle>
          <a:p>
            <a:r>
              <a:rPr lang="en-US" dirty="0"/>
              <a:t>Click to edit big quote style</a:t>
            </a:r>
          </a:p>
        </p:txBody>
      </p:sp>
      <p:sp>
        <p:nvSpPr>
          <p:cNvPr id="8" name="Freeform 5">
            <a:extLst>
              <a:ext uri="{FF2B5EF4-FFF2-40B4-BE49-F238E27FC236}">
                <a16:creationId xmlns:a16="http://schemas.microsoft.com/office/drawing/2014/main" id="{DDF890AD-C43C-41FA-8362-17EB76F398A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5825417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RED_Photo+BigQuote-4">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0F007C-1698-4431-8841-091B8233CECE}"/>
              </a:ext>
            </a:extLst>
          </p:cNvPr>
          <p:cNvSpPr>
            <a:spLocks noGrp="1"/>
          </p:cNvSpPr>
          <p:nvPr>
            <p:ph type="pic" sz="quarter" idx="13"/>
          </p:nvPr>
        </p:nvSpPr>
        <p:spPr>
          <a:xfrm>
            <a:off x="0" y="0"/>
            <a:ext cx="121920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B44D976F-6FAA-4B37-814C-E2540D4155CD}"/>
              </a:ext>
            </a:extLst>
          </p:cNvPr>
          <p:cNvSpPr>
            <a:spLocks noGrp="1"/>
          </p:cNvSpPr>
          <p:nvPr>
            <p:ph type="title" hasCustomPrompt="1"/>
          </p:nvPr>
        </p:nvSpPr>
        <p:spPr/>
        <p:txBody>
          <a:bodyPr/>
          <a:lstStyle>
            <a:lvl1pPr>
              <a:defRPr sz="5400">
                <a:solidFill>
                  <a:schemeClr val="tx1"/>
                </a:solidFill>
              </a:defRPr>
            </a:lvl1pPr>
          </a:lstStyle>
          <a:p>
            <a:r>
              <a:rPr lang="en-US" dirty="0"/>
              <a:t>Click to edit big quote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8" name="Freeform 5">
            <a:extLst>
              <a:ext uri="{FF2B5EF4-FFF2-40B4-BE49-F238E27FC236}">
                <a16:creationId xmlns:a16="http://schemas.microsoft.com/office/drawing/2014/main" id="{4C9045F0-71F1-4313-AC39-D7B161B9F71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6253180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ED_Photo+BigQuote+Text-1">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5905500" y="0"/>
            <a:ext cx="6286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2368296"/>
          </a:xfrm>
        </p:spPr>
        <p:txBody>
          <a:bodyPr anchor="t" anchorCtr="0"/>
          <a:lstStyle>
            <a:lvl1pPr>
              <a:defRPr sz="5400">
                <a:solidFill>
                  <a:schemeClr val="tx1"/>
                </a:solidFill>
              </a:defRPr>
            </a:lvl1pPr>
          </a:lstStyle>
          <a:p>
            <a:r>
              <a:rPr lang="en-US" dirty="0"/>
              <a:t>Click to edit big quote style</a:t>
            </a:r>
          </a:p>
        </p:txBody>
      </p:sp>
      <p:sp>
        <p:nvSpPr>
          <p:cNvPr id="12" name="Freeform 5">
            <a:extLst>
              <a:ext uri="{FF2B5EF4-FFF2-40B4-BE49-F238E27FC236}">
                <a16:creationId xmlns:a16="http://schemas.microsoft.com/office/drawing/2014/main" id="{A6375DDD-61B4-4459-A66A-CEC3372C4C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 name="Content Placeholder 2">
            <a:extLst>
              <a:ext uri="{FF2B5EF4-FFF2-40B4-BE49-F238E27FC236}">
                <a16:creationId xmlns:a16="http://schemas.microsoft.com/office/drawing/2014/main" id="{6B2B8829-4A64-4533-8959-182AFDAE8E31}"/>
              </a:ext>
            </a:extLst>
          </p:cNvPr>
          <p:cNvSpPr>
            <a:spLocks noGrp="1"/>
          </p:cNvSpPr>
          <p:nvPr>
            <p:ph sz="half" idx="1" hasCustomPrompt="1"/>
          </p:nvPr>
        </p:nvSpPr>
        <p:spPr>
          <a:xfrm>
            <a:off x="381676" y="3149600"/>
            <a:ext cx="4735916"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818779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ED_Photo+BigQuote+Text-2">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1ED2F-ACED-4772-881E-91B4CA40AB36}"/>
              </a:ext>
            </a:extLst>
          </p:cNvPr>
          <p:cNvSpPr>
            <a:spLocks noGrp="1"/>
          </p:cNvSpPr>
          <p:nvPr>
            <p:ph type="pic" sz="quarter" idx="13"/>
          </p:nvPr>
        </p:nvSpPr>
        <p:spPr>
          <a:xfrm>
            <a:off x="0" y="0"/>
            <a:ext cx="5905500" cy="6858000"/>
          </a:xfrm>
          <a:solidFill>
            <a:schemeClr val="tx2">
              <a:lumMod val="90000"/>
            </a:schemeClr>
          </a:solidFill>
        </p:spPr>
        <p:txBody>
          <a:bodyPr anchor="ctr" anchorCtr="0"/>
          <a:lstStyle>
            <a:lvl1pPr algn="ctr">
              <a:defRPr>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6286500" y="381000"/>
            <a:ext cx="5524500" cy="2368296"/>
          </a:xfrm>
        </p:spPr>
        <p:txBody>
          <a:bodyPr anchor="t" anchorCtr="0"/>
          <a:lstStyle>
            <a:lvl1pPr>
              <a:defRPr sz="5400">
                <a:solidFill>
                  <a:schemeClr val="tx1"/>
                </a:solidFill>
              </a:defRPr>
            </a:lvl1pPr>
          </a:lstStyle>
          <a:p>
            <a:r>
              <a:rPr lang="en-US" dirty="0"/>
              <a:t>Click to edit big quote style</a:t>
            </a:r>
          </a:p>
        </p:txBody>
      </p:sp>
      <p:sp>
        <p:nvSpPr>
          <p:cNvPr id="9" name="Content Placeholder 2">
            <a:extLst>
              <a:ext uri="{FF2B5EF4-FFF2-40B4-BE49-F238E27FC236}">
                <a16:creationId xmlns:a16="http://schemas.microsoft.com/office/drawing/2014/main" id="{0F4F7380-7674-46B1-9978-0792ABE2DDD6}"/>
              </a:ext>
            </a:extLst>
          </p:cNvPr>
          <p:cNvSpPr>
            <a:spLocks noGrp="1"/>
          </p:cNvSpPr>
          <p:nvPr>
            <p:ph sz="half" idx="1" hasCustomPrompt="1"/>
          </p:nvPr>
        </p:nvSpPr>
        <p:spPr>
          <a:xfrm>
            <a:off x="6286500" y="3149600"/>
            <a:ext cx="5524500" cy="2603499"/>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solidFill>
                  <a:schemeClr val="tx1"/>
                </a:solidFill>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reeform 5">
            <a:extLst>
              <a:ext uri="{FF2B5EF4-FFF2-40B4-BE49-F238E27FC236}">
                <a16:creationId xmlns:a16="http://schemas.microsoft.com/office/drawing/2014/main" id="{93C80BE2-2CE6-48E9-8C51-C4403E18468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1146862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RED_Title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tx1"/>
                </a:solidFill>
              </a:defRPr>
            </a:lvl1pPr>
          </a:lstStyle>
          <a:p>
            <a:r>
              <a:rPr lang="en-US"/>
              <a:t>10 November 2023</a:t>
            </a:r>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6" name="Freeform 5">
            <a:extLst>
              <a:ext uri="{FF2B5EF4-FFF2-40B4-BE49-F238E27FC236}">
                <a16:creationId xmlns:a16="http://schemas.microsoft.com/office/drawing/2014/main" id="{0AF4C7C9-A088-43D4-BEC9-FA86E2A1104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2544343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RED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EE6DE-DB4F-403B-BA90-BC5667D0103D}"/>
              </a:ext>
            </a:extLst>
          </p:cNvPr>
          <p:cNvSpPr>
            <a:spLocks noGrp="1"/>
          </p:cNvSpPr>
          <p:nvPr>
            <p:ph type="sldNum" sz="quarter" idx="12"/>
          </p:nvPr>
        </p:nvSpPr>
        <p:spPr/>
        <p:txBody>
          <a:bodyPr/>
          <a:lstStyle>
            <a:lvl1pPr>
              <a:defRPr>
                <a:solidFill>
                  <a:schemeClr val="tx1"/>
                </a:solidFill>
              </a:defRPr>
            </a:lvl1pPr>
          </a:lstStyle>
          <a:p>
            <a:fld id="{1A9E565A-6679-4A67-8FB7-14EA342FD6E1}" type="slidenum">
              <a:rPr lang="en-US" smtClean="0"/>
              <a:pPr/>
              <a:t>‹N›</a:t>
            </a:fld>
            <a:endParaRPr lang="en-US"/>
          </a:p>
        </p:txBody>
      </p:sp>
      <p:sp>
        <p:nvSpPr>
          <p:cNvPr id="5" name="Freeform 5">
            <a:extLst>
              <a:ext uri="{FF2B5EF4-FFF2-40B4-BE49-F238E27FC236}">
                <a16:creationId xmlns:a16="http://schemas.microsoft.com/office/drawing/2014/main" id="{F072B6A1-5AA5-42B3-949E-A76672C6990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Date Placeholder 5">
            <a:extLst>
              <a:ext uri="{FF2B5EF4-FFF2-40B4-BE49-F238E27FC236}">
                <a16:creationId xmlns:a16="http://schemas.microsoft.com/office/drawing/2014/main" id="{3F38E630-ACE9-4AF3-B7AB-518CFE979EA1}"/>
              </a:ext>
            </a:extLst>
          </p:cNvPr>
          <p:cNvSpPr>
            <a:spLocks noGrp="1"/>
          </p:cNvSpPr>
          <p:nvPr>
            <p:ph type="dt" sz="half" idx="13"/>
          </p:nvPr>
        </p:nvSpPr>
        <p:spPr/>
        <p:txBody>
          <a:bodyPr/>
          <a:lstStyle>
            <a:lvl1pPr>
              <a:defRPr>
                <a:solidFill>
                  <a:schemeClr val="tx1"/>
                </a:solidFill>
              </a:defRPr>
            </a:lvl1pPr>
          </a:lstStyle>
          <a:p>
            <a:r>
              <a:rPr lang="en-US"/>
              <a:t>10 November 2023</a:t>
            </a:r>
            <a:endParaRPr lang="en-US" dirty="0"/>
          </a:p>
        </p:txBody>
      </p:sp>
      <p:sp>
        <p:nvSpPr>
          <p:cNvPr id="7" name="Footer Placeholder 6">
            <a:extLst>
              <a:ext uri="{FF2B5EF4-FFF2-40B4-BE49-F238E27FC236}">
                <a16:creationId xmlns:a16="http://schemas.microsoft.com/office/drawing/2014/main" id="{FF0C5823-AEDB-4F61-A643-DEDC8C481CA2}"/>
              </a:ext>
            </a:extLst>
          </p:cNvPr>
          <p:cNvSpPr>
            <a:spLocks noGrp="1"/>
          </p:cNvSpPr>
          <p:nvPr>
            <p:ph type="ftr" sz="quarter" idx="14"/>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34788531"/>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DE7C4-EADF-49A5-94C9-295DA7102A36}"/>
              </a:ext>
            </a:extLst>
          </p:cNvPr>
          <p:cNvSpPr>
            <a:spLocks noGrp="1"/>
          </p:cNvSpPr>
          <p:nvPr>
            <p:ph type="title"/>
          </p:nvPr>
        </p:nvSpPr>
        <p:spPr>
          <a:xfrm>
            <a:off x="381000" y="365125"/>
            <a:ext cx="11429324" cy="6093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5A1F1-8128-4C7E-90C2-0A9DA95A353A}"/>
              </a:ext>
            </a:extLst>
          </p:cNvPr>
          <p:cNvSpPr>
            <a:spLocks noGrp="1"/>
          </p:cNvSpPr>
          <p:nvPr>
            <p:ph type="body" idx="1"/>
          </p:nvPr>
        </p:nvSpPr>
        <p:spPr>
          <a:xfrm>
            <a:off x="380999" y="1485900"/>
            <a:ext cx="11429325" cy="426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5D38B6-3878-4DD8-B8F9-92C491ABF8F5}"/>
              </a:ext>
            </a:extLst>
          </p:cNvPr>
          <p:cNvSpPr>
            <a:spLocks noGrp="1"/>
          </p:cNvSpPr>
          <p:nvPr>
            <p:ph type="dt" sz="half" idx="2"/>
          </p:nvPr>
        </p:nvSpPr>
        <p:spPr>
          <a:xfrm>
            <a:off x="6286500" y="6162324"/>
            <a:ext cx="2743200" cy="365125"/>
          </a:xfrm>
          <a:prstGeom prst="rect">
            <a:avLst/>
          </a:prstGeom>
        </p:spPr>
        <p:txBody>
          <a:bodyPr vert="horz" lIns="0" tIns="0" rIns="0" bIns="0" rtlCol="0" anchor="b" anchorCtr="0"/>
          <a:lstStyle>
            <a:lvl1pPr algn="l">
              <a:defRPr sz="1400">
                <a:solidFill>
                  <a:schemeClr val="accent1"/>
                </a:solidFill>
              </a:defRPr>
            </a:lvl1pPr>
          </a:lstStyle>
          <a:p>
            <a:r>
              <a:rPr lang="en-US"/>
              <a:t>10 November 2023</a:t>
            </a:r>
            <a:endParaRPr lang="en-US" dirty="0"/>
          </a:p>
        </p:txBody>
      </p:sp>
      <p:sp>
        <p:nvSpPr>
          <p:cNvPr id="5" name="Footer Placeholder 4">
            <a:extLst>
              <a:ext uri="{FF2B5EF4-FFF2-40B4-BE49-F238E27FC236}">
                <a16:creationId xmlns:a16="http://schemas.microsoft.com/office/drawing/2014/main" id="{77054503-8F56-486A-BEEB-415EA4A643B4}"/>
              </a:ext>
            </a:extLst>
          </p:cNvPr>
          <p:cNvSpPr>
            <a:spLocks noGrp="1"/>
          </p:cNvSpPr>
          <p:nvPr>
            <p:ph type="ftr" sz="quarter" idx="3"/>
          </p:nvPr>
        </p:nvSpPr>
        <p:spPr>
          <a:xfrm>
            <a:off x="955370" y="6162324"/>
            <a:ext cx="4950130" cy="365125"/>
          </a:xfrm>
          <a:prstGeom prst="rect">
            <a:avLst/>
          </a:prstGeom>
        </p:spPr>
        <p:txBody>
          <a:bodyPr vert="horz" lIns="0" tIns="0" rIns="0" bIns="0" rtlCol="0" anchor="b" anchorCtr="0"/>
          <a:lstStyle>
            <a:lvl1pPr algn="l">
              <a:defRPr sz="14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CC259C21-CE9A-4D3A-AB80-ABF8F4D8A7F2}"/>
              </a:ext>
            </a:extLst>
          </p:cNvPr>
          <p:cNvSpPr>
            <a:spLocks noGrp="1"/>
          </p:cNvSpPr>
          <p:nvPr>
            <p:ph type="sldNum" sz="quarter" idx="4"/>
          </p:nvPr>
        </p:nvSpPr>
        <p:spPr>
          <a:xfrm>
            <a:off x="381000" y="6162324"/>
            <a:ext cx="457200" cy="365125"/>
          </a:xfrm>
          <a:prstGeom prst="rect">
            <a:avLst/>
          </a:prstGeom>
        </p:spPr>
        <p:txBody>
          <a:bodyPr vert="horz" lIns="0" tIns="0" rIns="0" bIns="0" rtlCol="0" anchor="b" anchorCtr="0"/>
          <a:lstStyle>
            <a:lvl1pPr algn="l">
              <a:defRPr sz="1400">
                <a:solidFill>
                  <a:schemeClr val="accent1"/>
                </a:solidFill>
              </a:defRPr>
            </a:lvl1pPr>
          </a:lstStyle>
          <a:p>
            <a:fld id="{1A9E565A-6679-4A67-8FB7-14EA342FD6E1}" type="slidenum">
              <a:rPr lang="en-US" smtClean="0"/>
              <a:pPr/>
              <a:t>‹N›</a:t>
            </a:fld>
            <a:endParaRPr lang="en-US" dirty="0"/>
          </a:p>
        </p:txBody>
      </p:sp>
    </p:spTree>
    <p:extLst>
      <p:ext uri="{BB962C8B-B14F-4D97-AF65-F5344CB8AC3E}">
        <p14:creationId xmlns:p14="http://schemas.microsoft.com/office/powerpoint/2010/main" val="3232202241"/>
      </p:ext>
    </p:extLst>
  </p:cSld>
  <p:clrMap bg1="lt1" tx1="dk1" bg2="lt2" tx2="dk2" accent1="accent1" accent2="accent2" accent3="accent3" accent4="accent4" accent5="accent5" accent6="accent6" hlink="hlink" folHlink="folHlink"/>
  <p:sldLayoutIdLst>
    <p:sldLayoutId id="2147483899" r:id="rId1"/>
    <p:sldLayoutId id="2147483650" r:id="rId2"/>
    <p:sldLayoutId id="2147483652" r:id="rId3"/>
    <p:sldLayoutId id="2147483744" r:id="rId4"/>
    <p:sldLayoutId id="2147483747" r:id="rId5"/>
    <p:sldLayoutId id="2147483748" r:id="rId6"/>
    <p:sldLayoutId id="2147483749" r:id="rId7"/>
    <p:sldLayoutId id="2147483653" r:id="rId8"/>
    <p:sldLayoutId id="2147483821" r:id="rId9"/>
    <p:sldLayoutId id="2147483822" r:id="rId10"/>
    <p:sldLayoutId id="2147483691" r:id="rId11"/>
    <p:sldLayoutId id="2147483687" r:id="rId12"/>
    <p:sldLayoutId id="2147483688" r:id="rId13"/>
    <p:sldLayoutId id="2147483692" r:id="rId14"/>
    <p:sldLayoutId id="2147483693" r:id="rId15"/>
    <p:sldLayoutId id="2147483694" r:id="rId16"/>
    <p:sldLayoutId id="2147483753" r:id="rId17"/>
    <p:sldLayoutId id="2147483809" r:id="rId18"/>
    <p:sldLayoutId id="2147483810" r:id="rId19"/>
    <p:sldLayoutId id="2147483654" r:id="rId20"/>
    <p:sldLayoutId id="2147483655" r:id="rId21"/>
    <p:sldLayoutId id="2147483751" r:id="rId22"/>
    <p:sldLayoutId id="2147483752" r:id="rId23"/>
    <p:sldLayoutId id="2147483842" r:id="rId24"/>
    <p:sldLayoutId id="2147483843" r:id="rId25"/>
    <p:sldLayoutId id="2147483844" r:id="rId26"/>
    <p:sldLayoutId id="2147483690" r:id="rId27"/>
    <p:sldLayoutId id="2147483656" r:id="rId28"/>
    <p:sldLayoutId id="2147483791" r:id="rId29"/>
    <p:sldLayoutId id="2147483792" r:id="rId30"/>
    <p:sldLayoutId id="2147483793" r:id="rId31"/>
    <p:sldLayoutId id="2147483838" r:id="rId32"/>
    <p:sldLayoutId id="2147483839" r:id="rId33"/>
    <p:sldLayoutId id="2147483840" r:id="rId34"/>
    <p:sldLayoutId id="2147483841" r:id="rId35"/>
    <p:sldLayoutId id="2147483900" r:id="rId36"/>
    <p:sldLayoutId id="2147483697" r:id="rId37"/>
    <p:sldLayoutId id="2147483698" r:id="rId38"/>
    <p:sldLayoutId id="2147483745" r:id="rId39"/>
    <p:sldLayoutId id="2147483699" r:id="rId40"/>
    <p:sldLayoutId id="2147483823" r:id="rId41"/>
    <p:sldLayoutId id="2147483824" r:id="rId42"/>
    <p:sldLayoutId id="2147483700" r:id="rId43"/>
    <p:sldLayoutId id="2147483701" r:id="rId44"/>
    <p:sldLayoutId id="2147483702" r:id="rId45"/>
    <p:sldLayoutId id="2147483703" r:id="rId46"/>
    <p:sldLayoutId id="2147483704" r:id="rId47"/>
    <p:sldLayoutId id="2147483705" r:id="rId48"/>
    <p:sldLayoutId id="2147483706" r:id="rId49"/>
    <p:sldLayoutId id="2147483811" r:id="rId50"/>
    <p:sldLayoutId id="2147483812" r:id="rId51"/>
    <p:sldLayoutId id="2147483754" r:id="rId52"/>
    <p:sldLayoutId id="2147483707" r:id="rId53"/>
    <p:sldLayoutId id="2147483709" r:id="rId54"/>
    <p:sldLayoutId id="2147483710" r:id="rId55"/>
    <p:sldLayoutId id="2147483794" r:id="rId56"/>
    <p:sldLayoutId id="2147483795" r:id="rId57"/>
    <p:sldLayoutId id="2147483796" r:id="rId58"/>
    <p:sldLayoutId id="2147483901" r:id="rId59"/>
    <p:sldLayoutId id="2147483713" r:id="rId60"/>
    <p:sldLayoutId id="2147483714" r:id="rId61"/>
    <p:sldLayoutId id="2147483746" r:id="rId62"/>
    <p:sldLayoutId id="2147483715" r:id="rId63"/>
    <p:sldLayoutId id="2147483825" r:id="rId64"/>
    <p:sldLayoutId id="2147483826" r:id="rId65"/>
    <p:sldLayoutId id="2147483716" r:id="rId66"/>
    <p:sldLayoutId id="2147483717" r:id="rId67"/>
    <p:sldLayoutId id="2147483718" r:id="rId68"/>
    <p:sldLayoutId id="2147483719" r:id="rId69"/>
    <p:sldLayoutId id="2147483720" r:id="rId70"/>
    <p:sldLayoutId id="2147483721" r:id="rId71"/>
    <p:sldLayoutId id="2147483722" r:id="rId72"/>
    <p:sldLayoutId id="2147483813" r:id="rId73"/>
    <p:sldLayoutId id="2147483814" r:id="rId74"/>
    <p:sldLayoutId id="2147483755" r:id="rId75"/>
    <p:sldLayoutId id="2147483723" r:id="rId76"/>
    <p:sldLayoutId id="2147483725" r:id="rId77"/>
    <p:sldLayoutId id="2147483726" r:id="rId78"/>
    <p:sldLayoutId id="2147483797" r:id="rId79"/>
    <p:sldLayoutId id="2147483798" r:id="rId80"/>
    <p:sldLayoutId id="2147483799" r:id="rId81"/>
    <p:sldLayoutId id="2147483902" r:id="rId82"/>
    <p:sldLayoutId id="2147483759" r:id="rId83"/>
    <p:sldLayoutId id="2147483760" r:id="rId84"/>
    <p:sldLayoutId id="2147483761" r:id="rId85"/>
    <p:sldLayoutId id="2147483762" r:id="rId86"/>
    <p:sldLayoutId id="2147483827" r:id="rId87"/>
    <p:sldLayoutId id="2147483828" r:id="rId88"/>
    <p:sldLayoutId id="2147483763" r:id="rId89"/>
    <p:sldLayoutId id="2147483764" r:id="rId90"/>
    <p:sldLayoutId id="2147483765" r:id="rId91"/>
    <p:sldLayoutId id="2147483766" r:id="rId92"/>
    <p:sldLayoutId id="2147483767" r:id="rId93"/>
    <p:sldLayoutId id="2147483768" r:id="rId94"/>
    <p:sldLayoutId id="2147483769" r:id="rId95"/>
    <p:sldLayoutId id="2147483815" r:id="rId96"/>
    <p:sldLayoutId id="2147483816" r:id="rId97"/>
    <p:sldLayoutId id="2147483770" r:id="rId98"/>
    <p:sldLayoutId id="2147483771" r:id="rId99"/>
    <p:sldLayoutId id="2147483772" r:id="rId100"/>
    <p:sldLayoutId id="2147483773" r:id="rId101"/>
    <p:sldLayoutId id="2147483800" r:id="rId102"/>
    <p:sldLayoutId id="2147483801" r:id="rId103"/>
    <p:sldLayoutId id="2147483802" r:id="rId104"/>
    <p:sldLayoutId id="2147483903" r:id="rId105"/>
    <p:sldLayoutId id="2147483846" r:id="rId106"/>
    <p:sldLayoutId id="2147483847" r:id="rId107"/>
    <p:sldLayoutId id="2147483848" r:id="rId108"/>
    <p:sldLayoutId id="2147483849" r:id="rId109"/>
    <p:sldLayoutId id="2147483850" r:id="rId110"/>
    <p:sldLayoutId id="2147483851" r:id="rId111"/>
    <p:sldLayoutId id="2147483852" r:id="rId112"/>
    <p:sldLayoutId id="2147483853" r:id="rId113"/>
    <p:sldLayoutId id="2147483854" r:id="rId114"/>
    <p:sldLayoutId id="2147483855" r:id="rId115"/>
    <p:sldLayoutId id="2147483856" r:id="rId116"/>
    <p:sldLayoutId id="2147483857" r:id="rId117"/>
    <p:sldLayoutId id="2147483858" r:id="rId118"/>
    <p:sldLayoutId id="2147483859" r:id="rId119"/>
    <p:sldLayoutId id="2147483860" r:id="rId120"/>
    <p:sldLayoutId id="2147483861" r:id="rId121"/>
    <p:sldLayoutId id="2147483862" r:id="rId122"/>
    <p:sldLayoutId id="2147483863" r:id="rId123"/>
    <p:sldLayoutId id="2147483864" r:id="rId124"/>
    <p:sldLayoutId id="2147483865" r:id="rId125"/>
    <p:sldLayoutId id="2147483866" r:id="rId126"/>
    <p:sldLayoutId id="2147483867" r:id="rId127"/>
    <p:sldLayoutId id="2147483904" r:id="rId128"/>
    <p:sldLayoutId id="2147483869" r:id="rId129"/>
    <p:sldLayoutId id="2147483870" r:id="rId130"/>
    <p:sldLayoutId id="2147483875" r:id="rId131"/>
    <p:sldLayoutId id="2147483876" r:id="rId132"/>
    <p:sldLayoutId id="2147483877" r:id="rId133"/>
    <p:sldLayoutId id="2147483878" r:id="rId134"/>
    <p:sldLayoutId id="2147483879" r:id="rId135"/>
    <p:sldLayoutId id="2147483880" r:id="rId136"/>
    <p:sldLayoutId id="2147483881" r:id="rId137"/>
    <p:sldLayoutId id="2147483882" r:id="rId138"/>
    <p:sldLayoutId id="2147483883" r:id="rId139"/>
    <p:sldLayoutId id="2147483884" r:id="rId140"/>
    <p:sldLayoutId id="2147483887" r:id="rId141"/>
    <p:sldLayoutId id="2147483885" r:id="rId142"/>
    <p:sldLayoutId id="2147483886" r:id="rId143"/>
    <p:sldLayoutId id="2147483888" r:id="rId144"/>
    <p:sldLayoutId id="2147483894" r:id="rId145"/>
    <p:sldLayoutId id="2147483895" r:id="rId146"/>
    <p:sldLayoutId id="2147483896" r:id="rId147"/>
    <p:sldLayoutId id="2147483897" r:id="rId148"/>
    <p:sldLayoutId id="2147483898" r:id="rId149"/>
    <p:sldLayoutId id="2147483905" r:id="rId150"/>
    <p:sldLayoutId id="2147483906" r:id="rId151"/>
    <p:sldLayoutId id="2147483907" r:id="rId152"/>
    <p:sldLayoutId id="2147483908" r:id="rId153"/>
    <p:sldLayoutId id="2147483909" r:id="rId154"/>
    <p:sldLayoutId id="2147483671" r:id="rId155"/>
    <p:sldLayoutId id="2147483672" r:id="rId156"/>
    <p:sldLayoutId id="2147483676" r:id="rId157"/>
    <p:sldLayoutId id="2147483677" r:id="rId158"/>
    <p:sldLayoutId id="2147483673" r:id="rId159"/>
    <p:sldLayoutId id="2147483678" r:id="rId160"/>
    <p:sldLayoutId id="2147483679" r:id="rId161"/>
    <p:sldLayoutId id="2147483680" r:id="rId162"/>
    <p:sldLayoutId id="2147483674" r:id="rId163"/>
    <p:sldLayoutId id="2147483681" r:id="rId164"/>
    <p:sldLayoutId id="2147483682" r:id="rId165"/>
    <p:sldLayoutId id="2147483683" r:id="rId166"/>
    <p:sldLayoutId id="2147483675" r:id="rId167"/>
    <p:sldLayoutId id="2147483684" r:id="rId168"/>
    <p:sldLayoutId id="2147483685" r:id="rId169"/>
    <p:sldLayoutId id="2147483686" r:id="rId170"/>
    <p:sldLayoutId id="2147483665" r:id="rId171"/>
    <p:sldLayoutId id="2147483667" r:id="rId172"/>
    <p:sldLayoutId id="2147483668" r:id="rId173"/>
    <p:sldLayoutId id="2147483669" r:id="rId174"/>
    <p:sldLayoutId id="2147483910" r:id="rId175"/>
  </p:sldLayoutIdLst>
  <p:transition>
    <p:fade/>
  </p:transition>
  <p:hf hd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40" userDrawn="1">
          <p15:clr>
            <a:srgbClr val="5ACBF0"/>
          </p15:clr>
        </p15:guide>
        <p15:guide id="4" pos="240" userDrawn="1">
          <p15:clr>
            <a:srgbClr val="5ACBF0"/>
          </p15:clr>
        </p15:guide>
        <p15:guide id="5" pos="7440" userDrawn="1">
          <p15:clr>
            <a:srgbClr val="5ACBF0"/>
          </p15:clr>
        </p15:guide>
        <p15:guide id="6" pos="3720" userDrawn="1">
          <p15:clr>
            <a:srgbClr val="5ACBF0"/>
          </p15:clr>
        </p15:guide>
        <p15:guide id="7" pos="3960" userDrawn="1">
          <p15:clr>
            <a:srgbClr val="5ACBF0"/>
          </p15:clr>
        </p15:guide>
        <p15:guide id="8" orient="horz" pos="528" userDrawn="1">
          <p15:clr>
            <a:srgbClr val="5ACBF0"/>
          </p15:clr>
        </p15:guide>
        <p15:guide id="9" orient="horz" pos="936" userDrawn="1">
          <p15:clr>
            <a:srgbClr val="5ACBF0"/>
          </p15:clr>
        </p15:guide>
        <p15:guide id="10" orient="horz" pos="3624" userDrawn="1">
          <p15:clr>
            <a:srgbClr val="5ACBF0"/>
          </p15:clr>
        </p15:guide>
        <p15:guide id="11" orient="horz" pos="4080" userDrawn="1">
          <p15:clr>
            <a:srgbClr val="5ACBF0"/>
          </p15:clr>
        </p15:guide>
        <p15:guide id="12" orient="horz" pos="120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4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65" y="0"/>
            <a:ext cx="11163300" cy="7486650"/>
          </a:xfrm>
          <a:prstGeom prst="rect">
            <a:avLst/>
          </a:prstGeom>
        </p:spPr>
      </p:pic>
    </p:spTree>
    <p:extLst>
      <p:ext uri="{BB962C8B-B14F-4D97-AF65-F5344CB8AC3E}">
        <p14:creationId xmlns:p14="http://schemas.microsoft.com/office/powerpoint/2010/main" val="3288797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9160140-FB19-DC80-C800-3374877AE1A2}"/>
              </a:ext>
            </a:extLst>
          </p:cNvPr>
          <p:cNvPicPr>
            <a:picLocks noChangeAspect="1"/>
          </p:cNvPicPr>
          <p:nvPr/>
        </p:nvPicPr>
        <p:blipFill>
          <a:blip r:embed="rId2"/>
          <a:stretch>
            <a:fillRect/>
          </a:stretch>
        </p:blipFill>
        <p:spPr>
          <a:xfrm>
            <a:off x="0" y="-635000"/>
            <a:ext cx="12192000" cy="8128000"/>
          </a:xfrm>
          <a:prstGeom prst="rect">
            <a:avLst/>
          </a:prstGeom>
        </p:spPr>
      </p:pic>
      <p:sp>
        <p:nvSpPr>
          <p:cNvPr id="2" name="Date Placeholder 1">
            <a:extLst>
              <a:ext uri="{FF2B5EF4-FFF2-40B4-BE49-F238E27FC236}">
                <a16:creationId xmlns:a16="http://schemas.microsoft.com/office/drawing/2014/main" id="{860950DD-FBA9-936A-FC71-06E9B1D60BE0}"/>
              </a:ext>
            </a:extLst>
          </p:cNvPr>
          <p:cNvSpPr>
            <a:spLocks noGrp="1"/>
          </p:cNvSpPr>
          <p:nvPr>
            <p:ph type="dt" sz="half" idx="10"/>
          </p:nvPr>
        </p:nvSpPr>
        <p:spPr/>
        <p:txBody>
          <a:bodyPr/>
          <a:lstStyle/>
          <a:p>
            <a:r>
              <a:rPr lang="en-US"/>
              <a:t>10 November 2023</a:t>
            </a:r>
          </a:p>
        </p:txBody>
      </p:sp>
      <p:sp>
        <p:nvSpPr>
          <p:cNvPr id="3" name="Footer Placeholder 2">
            <a:extLst>
              <a:ext uri="{FF2B5EF4-FFF2-40B4-BE49-F238E27FC236}">
                <a16:creationId xmlns:a16="http://schemas.microsoft.com/office/drawing/2014/main" id="{B6B4577E-9E23-93E1-F024-3538CBA0D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FAE7C-DD7B-C54A-B549-B028F8583E5C}"/>
              </a:ext>
            </a:extLst>
          </p:cNvPr>
          <p:cNvSpPr>
            <a:spLocks noGrp="1"/>
          </p:cNvSpPr>
          <p:nvPr>
            <p:ph type="sldNum" sz="quarter" idx="12"/>
          </p:nvPr>
        </p:nvSpPr>
        <p:spPr/>
        <p:txBody>
          <a:bodyPr/>
          <a:lstStyle/>
          <a:p>
            <a:fld id="{1A9E565A-6679-4A67-8FB7-14EA342FD6E1}" type="slidenum">
              <a:rPr lang="en-US" smtClean="0"/>
              <a:pPr/>
              <a:t>10</a:t>
            </a:fld>
            <a:endParaRPr lang="en-US"/>
          </a:p>
        </p:txBody>
      </p:sp>
      <p:sp>
        <p:nvSpPr>
          <p:cNvPr id="5" name="Title 4">
            <a:extLst>
              <a:ext uri="{FF2B5EF4-FFF2-40B4-BE49-F238E27FC236}">
                <a16:creationId xmlns:a16="http://schemas.microsoft.com/office/drawing/2014/main" id="{558FAA0F-C4D9-485D-69F8-97DB2E74549E}"/>
              </a:ext>
            </a:extLst>
          </p:cNvPr>
          <p:cNvSpPr>
            <a:spLocks noGrp="1"/>
          </p:cNvSpPr>
          <p:nvPr>
            <p:ph type="title" idx="4294967295"/>
          </p:nvPr>
        </p:nvSpPr>
        <p:spPr>
          <a:xfrm>
            <a:off x="669772" y="381351"/>
            <a:ext cx="5521325" cy="3048000"/>
          </a:xfrm>
        </p:spPr>
        <p:txBody>
          <a:bodyPr/>
          <a:lstStyle/>
          <a:p>
            <a:r>
              <a:rPr lang="en-US" dirty="0"/>
              <a:t>Thank you</a:t>
            </a:r>
          </a:p>
        </p:txBody>
      </p:sp>
      <p:sp>
        <p:nvSpPr>
          <p:cNvPr id="6" name="Content Placeholder 5">
            <a:extLst>
              <a:ext uri="{FF2B5EF4-FFF2-40B4-BE49-F238E27FC236}">
                <a16:creationId xmlns:a16="http://schemas.microsoft.com/office/drawing/2014/main" id="{2CE7717A-43E5-32DC-95BF-73A33BFFDFDB}"/>
              </a:ext>
            </a:extLst>
          </p:cNvPr>
          <p:cNvSpPr>
            <a:spLocks noGrp="1"/>
          </p:cNvSpPr>
          <p:nvPr>
            <p:ph sz="half" idx="4294967295"/>
          </p:nvPr>
        </p:nvSpPr>
        <p:spPr>
          <a:xfrm>
            <a:off x="641044" y="5125686"/>
            <a:ext cx="5521325" cy="2438400"/>
          </a:xfrm>
        </p:spPr>
        <p:txBody>
          <a:bodyPr/>
          <a:lstStyle/>
          <a:p>
            <a:r>
              <a:rPr lang="en-US" dirty="0"/>
              <a:t>prolas@iata.org</a:t>
            </a:r>
          </a:p>
        </p:txBody>
      </p:sp>
      <p:sp>
        <p:nvSpPr>
          <p:cNvPr id="17" name="Freeform 5">
            <a:extLst>
              <a:ext uri="{FF2B5EF4-FFF2-40B4-BE49-F238E27FC236}">
                <a16:creationId xmlns:a16="http://schemas.microsoft.com/office/drawing/2014/main" id="{34317E89-4852-5AD7-2F5D-0FDDBD53306B}"/>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569075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463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346" y="1034719"/>
            <a:ext cx="4265067" cy="2394282"/>
          </a:xfrm>
        </p:spPr>
        <p:txBody>
          <a:bodyPr/>
          <a:lstStyle/>
          <a:p>
            <a:r>
              <a:rPr lang="en-US" sz="4800" dirty="0"/>
              <a:t>AI &amp; Cybersecurity Training</a:t>
            </a:r>
            <a:endParaRPr lang="en-US" sz="6600" dirty="0"/>
          </a:p>
        </p:txBody>
      </p:sp>
      <p:sp>
        <p:nvSpPr>
          <p:cNvPr id="3" name="Subtitle 2"/>
          <p:cNvSpPr>
            <a:spLocks noGrp="1"/>
          </p:cNvSpPr>
          <p:nvPr>
            <p:ph type="subTitle" idx="1"/>
          </p:nvPr>
        </p:nvSpPr>
        <p:spPr>
          <a:xfrm>
            <a:off x="7565587" y="1526201"/>
            <a:ext cx="4449949" cy="1411318"/>
          </a:xfrm>
        </p:spPr>
        <p:txBody>
          <a:bodyPr/>
          <a:lstStyle/>
          <a:p>
            <a:r>
              <a:rPr lang="en-US" sz="4000" dirty="0"/>
              <a:t>The role of training and education</a:t>
            </a:r>
          </a:p>
        </p:txBody>
      </p:sp>
      <p:sp>
        <p:nvSpPr>
          <p:cNvPr id="4" name="Subtitle 2"/>
          <p:cNvSpPr txBox="1">
            <a:spLocks/>
          </p:cNvSpPr>
          <p:nvPr/>
        </p:nvSpPr>
        <p:spPr>
          <a:xfrm>
            <a:off x="2866280" y="5023710"/>
            <a:ext cx="6459440" cy="159914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en-US" sz="3200" dirty="0"/>
              <a:t>Stefano Prola</a:t>
            </a:r>
          </a:p>
          <a:p>
            <a:pPr algn="ctr">
              <a:lnSpc>
                <a:spcPct val="100000"/>
              </a:lnSpc>
            </a:pPr>
            <a:r>
              <a:rPr lang="en-US" dirty="0"/>
              <a:t>Assistant Director Safety &amp; Flight Operations </a:t>
            </a:r>
          </a:p>
        </p:txBody>
      </p:sp>
    </p:spTree>
    <p:extLst>
      <p:ext uri="{BB962C8B-B14F-4D97-AF65-F5344CB8AC3E}">
        <p14:creationId xmlns:p14="http://schemas.microsoft.com/office/powerpoint/2010/main" val="70797096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E64E-2EF0-62F1-25B0-4A9B83E9E8B9}"/>
              </a:ext>
            </a:extLst>
          </p:cNvPr>
          <p:cNvSpPr>
            <a:spLocks noGrp="1"/>
          </p:cNvSpPr>
          <p:nvPr>
            <p:ph type="title"/>
          </p:nvPr>
        </p:nvSpPr>
        <p:spPr/>
        <p:txBody>
          <a:bodyPr/>
          <a:lstStyle/>
          <a:p>
            <a:r>
              <a:rPr lang="en-US" dirty="0"/>
              <a:t>Why matters</a:t>
            </a:r>
          </a:p>
        </p:txBody>
      </p:sp>
      <p:sp>
        <p:nvSpPr>
          <p:cNvPr id="3" name="Content Placeholder 2">
            <a:extLst>
              <a:ext uri="{FF2B5EF4-FFF2-40B4-BE49-F238E27FC236}">
                <a16:creationId xmlns:a16="http://schemas.microsoft.com/office/drawing/2014/main" id="{EF6255D0-79A8-BBB2-BACE-970AFB52A5E6}"/>
              </a:ext>
            </a:extLst>
          </p:cNvPr>
          <p:cNvSpPr>
            <a:spLocks noGrp="1"/>
          </p:cNvSpPr>
          <p:nvPr>
            <p:ph sz="half" idx="1"/>
          </p:nvPr>
        </p:nvSpPr>
        <p:spPr/>
        <p:txBody>
          <a:bodyPr/>
          <a:lstStyle/>
          <a:p>
            <a:pPr marL="457200" indent="-457200">
              <a:buFont typeface="Arial" panose="020B0604020202020204" pitchFamily="34" charset="0"/>
              <a:buChar char="•"/>
            </a:pPr>
            <a:r>
              <a:rPr lang="en-US" dirty="0"/>
              <a:t>AI and cybersecurity closely related.</a:t>
            </a:r>
          </a:p>
          <a:p>
            <a:pPr marL="457200" indent="-457200">
              <a:buFont typeface="Arial" panose="020B0604020202020204" pitchFamily="34" charset="0"/>
              <a:buChar char="•"/>
            </a:pPr>
            <a:r>
              <a:rPr lang="en-US" dirty="0"/>
              <a:t>Challenges/opportunities for cybersecurity from AI: defense and offense.</a:t>
            </a:r>
          </a:p>
          <a:p>
            <a:pPr marL="457200" indent="-457200">
              <a:buFont typeface="Arial" panose="020B0604020202020204" pitchFamily="34" charset="0"/>
              <a:buChar char="•"/>
            </a:pPr>
            <a:r>
              <a:rPr lang="en-US" dirty="0"/>
              <a:t>Leverage AI benefits - mitigating cyber threat risks.</a:t>
            </a:r>
          </a:p>
          <a:p>
            <a:endParaRPr lang="en-US" dirty="0"/>
          </a:p>
        </p:txBody>
      </p:sp>
      <p:sp>
        <p:nvSpPr>
          <p:cNvPr id="4" name="Date Placeholder 3">
            <a:extLst>
              <a:ext uri="{FF2B5EF4-FFF2-40B4-BE49-F238E27FC236}">
                <a16:creationId xmlns:a16="http://schemas.microsoft.com/office/drawing/2014/main" id="{122992F7-BEDA-2B0D-A2D5-3769F1FF1F4A}"/>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B05D98A2-BFE7-5236-8484-BA1D1EF33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644F5-FD0F-CD73-6D5C-339854F6237A}"/>
              </a:ext>
            </a:extLst>
          </p:cNvPr>
          <p:cNvSpPr>
            <a:spLocks noGrp="1"/>
          </p:cNvSpPr>
          <p:nvPr>
            <p:ph type="sldNum" sz="quarter" idx="12"/>
          </p:nvPr>
        </p:nvSpPr>
        <p:spPr/>
        <p:txBody>
          <a:bodyPr/>
          <a:lstStyle/>
          <a:p>
            <a:fld id="{1A9E565A-6679-4A67-8FB7-14EA342FD6E1}" type="slidenum">
              <a:rPr lang="en-US" smtClean="0"/>
              <a:pPr/>
              <a:t>3</a:t>
            </a:fld>
            <a:endParaRPr lang="en-US"/>
          </a:p>
        </p:txBody>
      </p:sp>
      <p:pic>
        <p:nvPicPr>
          <p:cNvPr id="13" name="Picture Placeholder 12" descr="Person typing on laptop">
            <a:extLst>
              <a:ext uri="{FF2B5EF4-FFF2-40B4-BE49-F238E27FC236}">
                <a16:creationId xmlns:a16="http://schemas.microsoft.com/office/drawing/2014/main" id="{1E7FBF10-D489-DA8C-0A27-17285AA53F7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761" r="16761"/>
          <a:stretch>
            <a:fillRect/>
          </a:stretch>
        </p:blipFill>
        <p:spPr/>
      </p:pic>
    </p:spTree>
    <p:extLst>
      <p:ext uri="{BB962C8B-B14F-4D97-AF65-F5344CB8AC3E}">
        <p14:creationId xmlns:p14="http://schemas.microsoft.com/office/powerpoint/2010/main" val="9610232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00B7-4D7D-57AA-F45D-BBB32DCBCAFB}"/>
              </a:ext>
            </a:extLst>
          </p:cNvPr>
          <p:cNvSpPr>
            <a:spLocks noGrp="1"/>
          </p:cNvSpPr>
          <p:nvPr>
            <p:ph type="title"/>
          </p:nvPr>
        </p:nvSpPr>
        <p:spPr/>
        <p:txBody>
          <a:bodyPr/>
          <a:lstStyle/>
          <a:p>
            <a:r>
              <a:rPr lang="en-US" dirty="0"/>
              <a:t>Challenges</a:t>
            </a:r>
          </a:p>
        </p:txBody>
      </p:sp>
      <p:graphicFrame>
        <p:nvGraphicFramePr>
          <p:cNvPr id="9" name="Content Placeholder 8">
            <a:extLst>
              <a:ext uri="{FF2B5EF4-FFF2-40B4-BE49-F238E27FC236}">
                <a16:creationId xmlns:a16="http://schemas.microsoft.com/office/drawing/2014/main" id="{B32D0A79-CD52-A76A-895F-5FD88DE100C2}"/>
              </a:ext>
            </a:extLst>
          </p:cNvPr>
          <p:cNvGraphicFramePr>
            <a:graphicFrameLocks noGrp="1"/>
          </p:cNvGraphicFramePr>
          <p:nvPr>
            <p:ph sz="half" idx="1"/>
            <p:extLst>
              <p:ext uri="{D42A27DB-BD31-4B8C-83A1-F6EECF244321}">
                <p14:modId xmlns:p14="http://schemas.microsoft.com/office/powerpoint/2010/main" val="2837739045"/>
              </p:ext>
            </p:extLst>
          </p:nvPr>
        </p:nvGraphicFramePr>
        <p:xfrm>
          <a:off x="380999" y="1485900"/>
          <a:ext cx="338328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26594006-5E1A-477E-14EB-ABCB39A2B7C9}"/>
              </a:ext>
            </a:extLst>
          </p:cNvPr>
          <p:cNvGraphicFramePr>
            <a:graphicFrameLocks noGrp="1"/>
          </p:cNvGraphicFramePr>
          <p:nvPr>
            <p:ph sz="half" idx="2"/>
            <p:extLst>
              <p:ext uri="{D42A27DB-BD31-4B8C-83A1-F6EECF244321}">
                <p14:modId xmlns:p14="http://schemas.microsoft.com/office/powerpoint/2010/main" val="2263819869"/>
              </p:ext>
            </p:extLst>
          </p:nvPr>
        </p:nvGraphicFramePr>
        <p:xfrm>
          <a:off x="4403346" y="1485900"/>
          <a:ext cx="338328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ate Placeholder 3">
            <a:extLst>
              <a:ext uri="{FF2B5EF4-FFF2-40B4-BE49-F238E27FC236}">
                <a16:creationId xmlns:a16="http://schemas.microsoft.com/office/drawing/2014/main" id="{E755C699-E6FC-509C-BCB8-BCE479E25CFD}"/>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88FEA6D1-D021-6049-C3F5-3E2852423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3E0D3-75D9-D687-5C13-E17E3900818E}"/>
              </a:ext>
            </a:extLst>
          </p:cNvPr>
          <p:cNvSpPr>
            <a:spLocks noGrp="1"/>
          </p:cNvSpPr>
          <p:nvPr>
            <p:ph type="sldNum" sz="quarter" idx="12"/>
          </p:nvPr>
        </p:nvSpPr>
        <p:spPr/>
        <p:txBody>
          <a:bodyPr/>
          <a:lstStyle/>
          <a:p>
            <a:fld id="{1A9E565A-6679-4A67-8FB7-14EA342FD6E1}" type="slidenum">
              <a:rPr lang="en-US" smtClean="0"/>
              <a:pPr/>
              <a:t>4</a:t>
            </a:fld>
            <a:endParaRPr lang="en-US"/>
          </a:p>
        </p:txBody>
      </p:sp>
      <p:graphicFrame>
        <p:nvGraphicFramePr>
          <p:cNvPr id="11" name="Content Placeholder 10">
            <a:extLst>
              <a:ext uri="{FF2B5EF4-FFF2-40B4-BE49-F238E27FC236}">
                <a16:creationId xmlns:a16="http://schemas.microsoft.com/office/drawing/2014/main" id="{F5465828-80DB-BFFA-E042-0EECC9B24D42}"/>
              </a:ext>
            </a:extLst>
          </p:cNvPr>
          <p:cNvGraphicFramePr>
            <a:graphicFrameLocks noGrp="1"/>
          </p:cNvGraphicFramePr>
          <p:nvPr>
            <p:ph sz="half" idx="13"/>
            <p:extLst>
              <p:ext uri="{D42A27DB-BD31-4B8C-83A1-F6EECF244321}">
                <p14:modId xmlns:p14="http://schemas.microsoft.com/office/powerpoint/2010/main" val="3006914637"/>
              </p:ext>
            </p:extLst>
          </p:nvPr>
        </p:nvGraphicFramePr>
        <p:xfrm>
          <a:off x="8427044" y="1485900"/>
          <a:ext cx="3383280" cy="4267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748641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D320-19FC-6270-E459-93F03B853D92}"/>
              </a:ext>
            </a:extLst>
          </p:cNvPr>
          <p:cNvSpPr>
            <a:spLocks noGrp="1"/>
          </p:cNvSpPr>
          <p:nvPr>
            <p:ph type="title"/>
          </p:nvPr>
        </p:nvSpPr>
        <p:spPr/>
        <p:txBody>
          <a:bodyPr/>
          <a:lstStyle/>
          <a:p>
            <a:r>
              <a:rPr lang="en-US" dirty="0"/>
              <a:t>Training levels</a:t>
            </a:r>
          </a:p>
        </p:txBody>
      </p:sp>
      <p:sp>
        <p:nvSpPr>
          <p:cNvPr id="4" name="Date Placeholder 3">
            <a:extLst>
              <a:ext uri="{FF2B5EF4-FFF2-40B4-BE49-F238E27FC236}">
                <a16:creationId xmlns:a16="http://schemas.microsoft.com/office/drawing/2014/main" id="{CF07159A-3D0D-C3DE-7CE7-AF3A6AEB1D9A}"/>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5848E908-0908-C8D1-CE4A-BEAC4ADAC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1AAA2-8BF2-383B-5C80-8895B3AC5598}"/>
              </a:ext>
            </a:extLst>
          </p:cNvPr>
          <p:cNvSpPr>
            <a:spLocks noGrp="1"/>
          </p:cNvSpPr>
          <p:nvPr>
            <p:ph type="sldNum" sz="quarter" idx="12"/>
          </p:nvPr>
        </p:nvSpPr>
        <p:spPr/>
        <p:txBody>
          <a:bodyPr/>
          <a:lstStyle/>
          <a:p>
            <a:fld id="{1A9E565A-6679-4A67-8FB7-14EA342FD6E1}" type="slidenum">
              <a:rPr lang="en-US" smtClean="0"/>
              <a:pPr/>
              <a:t>5</a:t>
            </a:fld>
            <a:endParaRPr lang="en-US"/>
          </a:p>
        </p:txBody>
      </p:sp>
      <p:graphicFrame>
        <p:nvGraphicFramePr>
          <p:cNvPr id="8" name="Content Placeholder 7">
            <a:extLst>
              <a:ext uri="{FF2B5EF4-FFF2-40B4-BE49-F238E27FC236}">
                <a16:creationId xmlns:a16="http://schemas.microsoft.com/office/drawing/2014/main" id="{A47ABDE2-F28C-878A-E555-8A9E12679ED0}"/>
              </a:ext>
            </a:extLst>
          </p:cNvPr>
          <p:cNvGraphicFramePr>
            <a:graphicFrameLocks noGrp="1"/>
          </p:cNvGraphicFramePr>
          <p:nvPr>
            <p:ph idx="4294967295"/>
            <p:extLst>
              <p:ext uri="{D42A27DB-BD31-4B8C-83A1-F6EECF244321}">
                <p14:modId xmlns:p14="http://schemas.microsoft.com/office/powerpoint/2010/main" val="2804113363"/>
              </p:ext>
            </p:extLst>
          </p:nvPr>
        </p:nvGraphicFramePr>
        <p:xfrm>
          <a:off x="0" y="1485900"/>
          <a:ext cx="11430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7399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erson writing in notebook">
            <a:extLst>
              <a:ext uri="{FF2B5EF4-FFF2-40B4-BE49-F238E27FC236}">
                <a16:creationId xmlns:a16="http://schemas.microsoft.com/office/drawing/2014/main" id="{959F9794-0F1B-73C7-2FB8-CA8F0A2678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296" r="21296"/>
          <a:stretch>
            <a:fillRect/>
          </a:stretch>
        </p:blipFill>
        <p:spPr/>
      </p:pic>
      <p:sp>
        <p:nvSpPr>
          <p:cNvPr id="2" name="Title 1">
            <a:extLst>
              <a:ext uri="{FF2B5EF4-FFF2-40B4-BE49-F238E27FC236}">
                <a16:creationId xmlns:a16="http://schemas.microsoft.com/office/drawing/2014/main" id="{FCBB84AB-90D0-33B7-1351-541C9B073980}"/>
              </a:ext>
            </a:extLst>
          </p:cNvPr>
          <p:cNvSpPr>
            <a:spLocks noGrp="1"/>
          </p:cNvSpPr>
          <p:nvPr>
            <p:ph type="title"/>
          </p:nvPr>
        </p:nvSpPr>
        <p:spPr/>
        <p:txBody>
          <a:bodyPr/>
          <a:lstStyle/>
          <a:p>
            <a:r>
              <a:rPr lang="en-US" dirty="0"/>
              <a:t>Cyber internal training</a:t>
            </a:r>
          </a:p>
        </p:txBody>
      </p:sp>
      <p:sp>
        <p:nvSpPr>
          <p:cNvPr id="3" name="Content Placeholder 2">
            <a:extLst>
              <a:ext uri="{FF2B5EF4-FFF2-40B4-BE49-F238E27FC236}">
                <a16:creationId xmlns:a16="http://schemas.microsoft.com/office/drawing/2014/main" id="{D9187245-2C5B-7050-6EA0-745E15836C2E}"/>
              </a:ext>
            </a:extLst>
          </p:cNvPr>
          <p:cNvSpPr>
            <a:spLocks noGrp="1"/>
          </p:cNvSpPr>
          <p:nvPr>
            <p:ph sz="half" idx="2"/>
          </p:nvPr>
        </p:nvSpPr>
        <p:spPr/>
        <p:txBody>
          <a:bodyPr/>
          <a:lstStyle/>
          <a:p>
            <a:pPr marL="457200" indent="-457200">
              <a:buFont typeface="Arial" panose="020B0604020202020204" pitchFamily="34" charset="0"/>
              <a:buChar char="•"/>
            </a:pPr>
            <a:r>
              <a:rPr lang="en-US" dirty="0"/>
              <a:t>IATA has initial and recurrent cyber training mandatory for all personnel.</a:t>
            </a:r>
          </a:p>
          <a:p>
            <a:pPr marL="457200" indent="-457200">
              <a:buFont typeface="Arial" panose="020B0604020202020204" pitchFamily="34" charset="0"/>
              <a:buChar char="•"/>
            </a:pPr>
            <a:r>
              <a:rPr lang="en-US" dirty="0"/>
              <a:t>Frequent fake phishing emails, to test the system, are sent.</a:t>
            </a:r>
          </a:p>
          <a:p>
            <a:pPr marL="457200" indent="-457200">
              <a:buFont typeface="Arial" panose="020B0604020202020204" pitchFamily="34" charset="0"/>
              <a:buChar char="•"/>
            </a:pPr>
            <a:r>
              <a:rPr lang="en-US" dirty="0"/>
              <a:t>Report phishing button on outlook ribbon.</a:t>
            </a:r>
          </a:p>
          <a:p>
            <a:endParaRPr lang="en-US" dirty="0"/>
          </a:p>
        </p:txBody>
      </p:sp>
      <p:sp>
        <p:nvSpPr>
          <p:cNvPr id="4" name="Date Placeholder 3">
            <a:extLst>
              <a:ext uri="{FF2B5EF4-FFF2-40B4-BE49-F238E27FC236}">
                <a16:creationId xmlns:a16="http://schemas.microsoft.com/office/drawing/2014/main" id="{5CBCB36A-866A-10DB-FB5F-D5C47FD2EE88}"/>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17A55DCE-7D0E-D07C-1B7D-26D137977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9628B-ED9C-0B78-B4FD-E43AD72D6F61}"/>
              </a:ext>
            </a:extLst>
          </p:cNvPr>
          <p:cNvSpPr>
            <a:spLocks noGrp="1"/>
          </p:cNvSpPr>
          <p:nvPr>
            <p:ph type="sldNum" sz="quarter" idx="12"/>
          </p:nvPr>
        </p:nvSpPr>
        <p:spPr/>
        <p:txBody>
          <a:bodyPr/>
          <a:lstStyle/>
          <a:p>
            <a:fld id="{1A9E565A-6679-4A67-8FB7-14EA342FD6E1}" type="slidenum">
              <a:rPr lang="en-US" smtClean="0"/>
              <a:pPr/>
              <a:t>6</a:t>
            </a:fld>
            <a:endParaRPr lang="en-US"/>
          </a:p>
        </p:txBody>
      </p:sp>
    </p:spTree>
    <p:extLst>
      <p:ext uri="{BB962C8B-B14F-4D97-AF65-F5344CB8AC3E}">
        <p14:creationId xmlns:p14="http://schemas.microsoft.com/office/powerpoint/2010/main" val="7590637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DCDF329-EE0D-D7C0-F6C6-1B52C8137537}"/>
              </a:ext>
            </a:extLst>
          </p:cNvPr>
          <p:cNvPicPr>
            <a:picLocks noGrp="1" noChangeAspect="1"/>
          </p:cNvPicPr>
          <p:nvPr>
            <p:ph type="pic" sz="quarter" idx="13"/>
          </p:nvPr>
        </p:nvPicPr>
        <p:blipFill rotWithShape="1">
          <a:blip r:embed="rId3"/>
          <a:srcRect l="21296" r="21296"/>
          <a:stretch/>
        </p:blipFill>
        <p:spPr>
          <a:prstGeom prst="rect">
            <a:avLst/>
          </a:prstGeom>
        </p:spPr>
      </p:pic>
      <p:sp>
        <p:nvSpPr>
          <p:cNvPr id="4" name="Date Placeholder 3">
            <a:extLst>
              <a:ext uri="{FF2B5EF4-FFF2-40B4-BE49-F238E27FC236}">
                <a16:creationId xmlns:a16="http://schemas.microsoft.com/office/drawing/2014/main" id="{F7C8F2DF-DEEA-3F37-7BBA-46576157A808}"/>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1A5EDBAD-95EC-50FF-02AF-5883763EC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220F-BD01-EE9D-C3FB-A9AB08B440A0}"/>
              </a:ext>
            </a:extLst>
          </p:cNvPr>
          <p:cNvSpPr>
            <a:spLocks noGrp="1"/>
          </p:cNvSpPr>
          <p:nvPr>
            <p:ph type="sldNum" sz="quarter" idx="12"/>
          </p:nvPr>
        </p:nvSpPr>
        <p:spPr/>
        <p:txBody>
          <a:bodyPr/>
          <a:lstStyle/>
          <a:p>
            <a:fld id="{1A9E565A-6679-4A67-8FB7-14EA342FD6E1}" type="slidenum">
              <a:rPr lang="en-US" smtClean="0"/>
              <a:pPr/>
              <a:t>7</a:t>
            </a:fld>
            <a:endParaRPr lang="en-US"/>
          </a:p>
        </p:txBody>
      </p:sp>
      <p:sp>
        <p:nvSpPr>
          <p:cNvPr id="2" name="Title 1">
            <a:extLst>
              <a:ext uri="{FF2B5EF4-FFF2-40B4-BE49-F238E27FC236}">
                <a16:creationId xmlns:a16="http://schemas.microsoft.com/office/drawing/2014/main" id="{47AAE98B-47C5-8F14-1775-97CE4F99E974}"/>
              </a:ext>
            </a:extLst>
          </p:cNvPr>
          <p:cNvSpPr>
            <a:spLocks noGrp="1"/>
          </p:cNvSpPr>
          <p:nvPr>
            <p:ph type="title"/>
          </p:nvPr>
        </p:nvSpPr>
        <p:spPr/>
        <p:txBody>
          <a:bodyPr/>
          <a:lstStyle/>
          <a:p>
            <a:r>
              <a:rPr lang="en-US" dirty="0"/>
              <a:t>IATA Cyber/AI training</a:t>
            </a:r>
          </a:p>
        </p:txBody>
      </p:sp>
      <p:sp>
        <p:nvSpPr>
          <p:cNvPr id="3" name="Content Placeholder 2">
            <a:extLst>
              <a:ext uri="{FF2B5EF4-FFF2-40B4-BE49-F238E27FC236}">
                <a16:creationId xmlns:a16="http://schemas.microsoft.com/office/drawing/2014/main" id="{52728A19-0DEF-B297-F5AA-580CA5097932}"/>
              </a:ext>
            </a:extLst>
          </p:cNvPr>
          <p:cNvSpPr>
            <a:spLocks noGrp="1"/>
          </p:cNvSpPr>
          <p:nvPr>
            <p:ph sz="half" idx="1"/>
          </p:nvPr>
        </p:nvSpPr>
        <p:spPr>
          <a:xfrm>
            <a:off x="6286500" y="2127250"/>
            <a:ext cx="5524500" cy="2603499"/>
          </a:xfrm>
        </p:spPr>
        <p:txBody>
          <a:bodyPr/>
          <a:lstStyle/>
          <a:p>
            <a:pPr marL="457200" indent="-457200">
              <a:buFont typeface="Arial" panose="020B0604020202020204" pitchFamily="34" charset="0"/>
              <a:buChar char="•"/>
            </a:pPr>
            <a:r>
              <a:rPr lang="en-US" dirty="0"/>
              <a:t>Aviation Cyber Security </a:t>
            </a:r>
          </a:p>
          <a:p>
            <a:pPr marL="457200" indent="-457200">
              <a:buFont typeface="Arial" panose="020B0604020202020204" pitchFamily="34" charset="0"/>
              <a:buChar char="•"/>
            </a:pPr>
            <a:r>
              <a:rPr lang="en-US" dirty="0"/>
              <a:t>Aviation Cyber Security Audit and Inspection</a:t>
            </a:r>
          </a:p>
          <a:p>
            <a:pPr marL="457200" indent="-457200">
              <a:buFont typeface="Arial" panose="020B0604020202020204" pitchFamily="34" charset="0"/>
              <a:buChar char="•"/>
            </a:pPr>
            <a:r>
              <a:rPr lang="en-US" dirty="0"/>
              <a:t>Aviation Cyber Security Management Diploma</a:t>
            </a:r>
          </a:p>
          <a:p>
            <a:pPr marL="457200" indent="-457200">
              <a:buFont typeface="Arial" panose="020B0604020202020204" pitchFamily="34" charset="0"/>
              <a:buChar char="•"/>
            </a:pPr>
            <a:r>
              <a:rPr lang="en-US" dirty="0"/>
              <a:t>Operational Cyber Security in Aviation </a:t>
            </a:r>
          </a:p>
          <a:p>
            <a:pPr marL="457200" indent="-457200">
              <a:buFont typeface="Arial" panose="020B0604020202020204" pitchFamily="34" charset="0"/>
              <a:buChar char="•"/>
            </a:pPr>
            <a:r>
              <a:rPr lang="en-US" dirty="0"/>
              <a:t>Evolving Digital Risks Information and Communications Age</a:t>
            </a:r>
          </a:p>
          <a:p>
            <a:endParaRPr lang="en-US" dirty="0"/>
          </a:p>
        </p:txBody>
      </p:sp>
    </p:spTree>
    <p:extLst>
      <p:ext uri="{BB962C8B-B14F-4D97-AF65-F5344CB8AC3E}">
        <p14:creationId xmlns:p14="http://schemas.microsoft.com/office/powerpoint/2010/main" val="21502018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5C4F140-867E-EEEE-52CA-91F9E242C20A}"/>
              </a:ext>
            </a:extLst>
          </p:cNvPr>
          <p:cNvPicPr>
            <a:picLocks noGrp="1" noChangeAspect="1"/>
          </p:cNvPicPr>
          <p:nvPr>
            <p:ph type="pic" sz="quarter" idx="13"/>
          </p:nvPr>
        </p:nvPicPr>
        <p:blipFill>
          <a:blip r:embed="rId3"/>
          <a:srcRect l="19444" r="19444"/>
          <a:stretch>
            <a:fillRect/>
          </a:stretch>
        </p:blipFill>
        <p:spPr>
          <a:prstGeom prst="rect">
            <a:avLst/>
          </a:prstGeom>
        </p:spPr>
      </p:pic>
      <p:sp>
        <p:nvSpPr>
          <p:cNvPr id="4" name="Date Placeholder 3">
            <a:extLst>
              <a:ext uri="{FF2B5EF4-FFF2-40B4-BE49-F238E27FC236}">
                <a16:creationId xmlns:a16="http://schemas.microsoft.com/office/drawing/2014/main" id="{3F7EBCD8-CA41-8164-D92F-22534695A33C}"/>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3614EFDA-65D5-3C1A-1E2B-1B28B7563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6A67C-25F6-95C4-16B4-EF9903E9ABB3}"/>
              </a:ext>
            </a:extLst>
          </p:cNvPr>
          <p:cNvSpPr>
            <a:spLocks noGrp="1"/>
          </p:cNvSpPr>
          <p:nvPr>
            <p:ph type="sldNum" sz="quarter" idx="12"/>
          </p:nvPr>
        </p:nvSpPr>
        <p:spPr/>
        <p:txBody>
          <a:bodyPr/>
          <a:lstStyle/>
          <a:p>
            <a:fld id="{1A9E565A-6679-4A67-8FB7-14EA342FD6E1}" type="slidenum">
              <a:rPr lang="en-US" smtClean="0"/>
              <a:pPr/>
              <a:t>8</a:t>
            </a:fld>
            <a:endParaRPr lang="en-US"/>
          </a:p>
        </p:txBody>
      </p:sp>
      <p:sp>
        <p:nvSpPr>
          <p:cNvPr id="2" name="Title 1">
            <a:extLst>
              <a:ext uri="{FF2B5EF4-FFF2-40B4-BE49-F238E27FC236}">
                <a16:creationId xmlns:a16="http://schemas.microsoft.com/office/drawing/2014/main" id="{312200FB-6832-8765-BDF5-C5FCAACBA883}"/>
              </a:ext>
            </a:extLst>
          </p:cNvPr>
          <p:cNvSpPr>
            <a:spLocks noGrp="1"/>
          </p:cNvSpPr>
          <p:nvPr>
            <p:ph type="title"/>
          </p:nvPr>
        </p:nvSpPr>
        <p:spPr/>
        <p:txBody>
          <a:bodyPr/>
          <a:lstStyle/>
          <a:p>
            <a:pPr algn="ctr"/>
            <a:r>
              <a:rPr lang="en-US" dirty="0"/>
              <a:t>AI approach</a:t>
            </a:r>
            <a:br>
              <a:rPr lang="en-US" dirty="0"/>
            </a:br>
            <a:r>
              <a:rPr lang="en-US" dirty="0"/>
              <a:t>Education!</a:t>
            </a:r>
            <a:br>
              <a:rPr lang="en-US" dirty="0"/>
            </a:br>
            <a:endParaRPr lang="en-US" dirty="0"/>
          </a:p>
        </p:txBody>
      </p:sp>
      <p:graphicFrame>
        <p:nvGraphicFramePr>
          <p:cNvPr id="13" name="Content Placeholder 12">
            <a:extLst>
              <a:ext uri="{FF2B5EF4-FFF2-40B4-BE49-F238E27FC236}">
                <a16:creationId xmlns:a16="http://schemas.microsoft.com/office/drawing/2014/main" id="{D139A726-61B9-2AD8-51E8-9168D3861496}"/>
              </a:ext>
            </a:extLst>
          </p:cNvPr>
          <p:cNvGraphicFramePr>
            <a:graphicFrameLocks noGrp="1"/>
          </p:cNvGraphicFramePr>
          <p:nvPr>
            <p:ph sz="half" idx="1"/>
            <p:extLst>
              <p:ext uri="{D42A27DB-BD31-4B8C-83A1-F6EECF244321}">
                <p14:modId xmlns:p14="http://schemas.microsoft.com/office/powerpoint/2010/main" val="55296505"/>
              </p:ext>
            </p:extLst>
          </p:nvPr>
        </p:nvGraphicFramePr>
        <p:xfrm>
          <a:off x="380324" y="2751015"/>
          <a:ext cx="5258476" cy="2836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39E97518-70A9-DB39-B544-A9899ABD2D12}"/>
              </a:ext>
            </a:extLst>
          </p:cNvPr>
          <p:cNvPicPr>
            <a:picLocks noChangeAspect="1"/>
          </p:cNvPicPr>
          <p:nvPr/>
        </p:nvPicPr>
        <p:blipFill>
          <a:blip r:embed="rId9"/>
          <a:stretch>
            <a:fillRect/>
          </a:stretch>
        </p:blipFill>
        <p:spPr>
          <a:xfrm>
            <a:off x="10972800" y="5966568"/>
            <a:ext cx="896190" cy="560881"/>
          </a:xfrm>
          <a:prstGeom prst="rect">
            <a:avLst/>
          </a:prstGeom>
        </p:spPr>
      </p:pic>
    </p:spTree>
    <p:extLst>
      <p:ext uri="{BB962C8B-B14F-4D97-AF65-F5344CB8AC3E}">
        <p14:creationId xmlns:p14="http://schemas.microsoft.com/office/powerpoint/2010/main" val="25222466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745F-5078-807A-2988-BDC4D44B8E8E}"/>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EA0B5F48-3034-EA8F-B9DF-5FB31D6A6856}"/>
              </a:ext>
            </a:extLst>
          </p:cNvPr>
          <p:cNvSpPr>
            <a:spLocks noGrp="1"/>
          </p:cNvSpPr>
          <p:nvPr>
            <p:ph type="body" sz="half" idx="2"/>
          </p:nvPr>
        </p:nvSpPr>
        <p:spPr/>
        <p:txBody>
          <a:bodyPr/>
          <a:lstStyle/>
          <a:p>
            <a:r>
              <a:rPr lang="en-US" sz="5400" dirty="0"/>
              <a:t>Conclusion</a:t>
            </a:r>
          </a:p>
          <a:p>
            <a:endParaRPr lang="en-US" dirty="0"/>
          </a:p>
        </p:txBody>
      </p:sp>
      <p:sp>
        <p:nvSpPr>
          <p:cNvPr id="4" name="Date Placeholder 3">
            <a:extLst>
              <a:ext uri="{FF2B5EF4-FFF2-40B4-BE49-F238E27FC236}">
                <a16:creationId xmlns:a16="http://schemas.microsoft.com/office/drawing/2014/main" id="{B0C8D802-A255-7F30-4913-988B416E9B57}"/>
              </a:ext>
            </a:extLst>
          </p:cNvPr>
          <p:cNvSpPr>
            <a:spLocks noGrp="1"/>
          </p:cNvSpPr>
          <p:nvPr>
            <p:ph type="dt" sz="half" idx="10"/>
          </p:nvPr>
        </p:nvSpPr>
        <p:spPr/>
        <p:txBody>
          <a:bodyPr/>
          <a:lstStyle/>
          <a:p>
            <a:r>
              <a:rPr lang="en-US"/>
              <a:t>10 November 2023</a:t>
            </a:r>
          </a:p>
        </p:txBody>
      </p:sp>
      <p:sp>
        <p:nvSpPr>
          <p:cNvPr id="5" name="Footer Placeholder 4">
            <a:extLst>
              <a:ext uri="{FF2B5EF4-FFF2-40B4-BE49-F238E27FC236}">
                <a16:creationId xmlns:a16="http://schemas.microsoft.com/office/drawing/2014/main" id="{D4FE2CC8-37B3-CF1D-BE86-3FF07E8B5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4A43E-EB33-10AF-0EED-8EA884BA0702}"/>
              </a:ext>
            </a:extLst>
          </p:cNvPr>
          <p:cNvSpPr>
            <a:spLocks noGrp="1"/>
          </p:cNvSpPr>
          <p:nvPr>
            <p:ph type="sldNum" sz="quarter" idx="12"/>
          </p:nvPr>
        </p:nvSpPr>
        <p:spPr/>
        <p:txBody>
          <a:bodyPr/>
          <a:lstStyle/>
          <a:p>
            <a:fld id="{1A9E565A-6679-4A67-8FB7-14EA342FD6E1}" type="slidenum">
              <a:rPr lang="en-US" smtClean="0"/>
              <a:pPr/>
              <a:t>9</a:t>
            </a:fld>
            <a:endParaRPr lang="en-US"/>
          </a:p>
        </p:txBody>
      </p:sp>
      <p:sp>
        <p:nvSpPr>
          <p:cNvPr id="3" name="Content Placeholder 2">
            <a:extLst>
              <a:ext uri="{FF2B5EF4-FFF2-40B4-BE49-F238E27FC236}">
                <a16:creationId xmlns:a16="http://schemas.microsoft.com/office/drawing/2014/main" id="{1961AD6B-09B1-E9CC-CC85-DDB0FE482DCD}"/>
              </a:ext>
            </a:extLst>
          </p:cNvPr>
          <p:cNvSpPr>
            <a:spLocks noGrp="1"/>
          </p:cNvSpPr>
          <p:nvPr>
            <p:ph idx="1"/>
          </p:nvPr>
        </p:nvSpPr>
        <p:spPr>
          <a:xfrm>
            <a:off x="5905453" y="1895124"/>
            <a:ext cx="5904824" cy="4267200"/>
          </a:xfrm>
        </p:spPr>
        <p:txBody>
          <a:bodyPr/>
          <a:lstStyle/>
          <a:p>
            <a:pPr algn="ctr"/>
            <a:r>
              <a:rPr lang="en-US" sz="4000" dirty="0"/>
              <a:t>Organizations should invest in training for AI and cybersecurity to gain a competitive edge and ensure digital resilience.</a:t>
            </a:r>
          </a:p>
        </p:txBody>
      </p:sp>
      <p:pic>
        <p:nvPicPr>
          <p:cNvPr id="9" name="Picture 8" descr="3D code background">
            <a:extLst>
              <a:ext uri="{FF2B5EF4-FFF2-40B4-BE49-F238E27FC236}">
                <a16:creationId xmlns:a16="http://schemas.microsoft.com/office/drawing/2014/main" id="{1F38EF5E-C799-C5C3-09CE-136D9458AE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5727700" cy="6858000"/>
          </a:xfrm>
          <a:prstGeom prst="rect">
            <a:avLst/>
          </a:prstGeom>
        </p:spPr>
      </p:pic>
    </p:spTree>
    <p:extLst>
      <p:ext uri="{BB962C8B-B14F-4D97-AF65-F5344CB8AC3E}">
        <p14:creationId xmlns:p14="http://schemas.microsoft.com/office/powerpoint/2010/main" val="3953765346"/>
      </p:ext>
    </p:extLst>
  </p:cSld>
  <p:clrMapOvr>
    <a:masterClrMapping/>
  </p:clrMapOvr>
  <p:transition>
    <p:fade/>
  </p:transition>
</p:sld>
</file>

<file path=ppt/theme/theme1.xml><?xml version="1.0" encoding="utf-8"?>
<a:theme xmlns:a="http://schemas.openxmlformats.org/drawingml/2006/main" name="IATA_Master">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TA_Master.potx" id="{1CE0BA84-D5C2-4CD9-B5EF-243AC7689F57}" vid="{08549F90-7BF0-4A77-9573-203BE325657E}"/>
    </a:ext>
  </a:extLst>
</a:theme>
</file>

<file path=ppt/theme/theme2.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Note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Handout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IATA_Master</Template>
  <TotalTime>456</TotalTime>
  <Words>685</Words>
  <Application>Microsoft Office PowerPoint</Application>
  <PresentationFormat>Widescreen</PresentationFormat>
  <Paragraphs>78</Paragraphs>
  <Slides>10</Slides>
  <Notes>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Aktiv Grotesk Medium</vt:lpstr>
      <vt:lpstr>Arial</vt:lpstr>
      <vt:lpstr>Aktiv Grotesk</vt:lpstr>
      <vt:lpstr>IATA_Master</vt:lpstr>
      <vt:lpstr>Presentazione standard di PowerPoint</vt:lpstr>
      <vt:lpstr>AI &amp; Cybersecurity Training</vt:lpstr>
      <vt:lpstr>Why matters</vt:lpstr>
      <vt:lpstr>Challenges</vt:lpstr>
      <vt:lpstr>Training levels</vt:lpstr>
      <vt:lpstr>Cyber internal training</vt:lpstr>
      <vt:lpstr>IATA Cyber/AI training</vt:lpstr>
      <vt:lpstr>AI approach Education! </vt:lpstr>
      <vt:lpstr>Presentazione standard di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IATA PowerPoint Master Theme</dc:subject>
  <dc:creator>Huw Nicholls</dc:creator>
  <cp:lastModifiedBy>ENAC</cp:lastModifiedBy>
  <cp:revision>6</cp:revision>
  <dcterms:created xsi:type="dcterms:W3CDTF">2019-06-25T15:10:40Z</dcterms:created>
  <dcterms:modified xsi:type="dcterms:W3CDTF">2023-11-09T15:31:40Z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1.0.0</vt:lpwstr>
  </property>
  <property fmtid="{D5CDD505-2E9C-101B-9397-08002B2CF9AE}" pid="3" name="TemplafyTimeStamp">
    <vt:lpwstr>2019-06-25T15:50:17.4676215</vt:lpwstr>
  </property>
  <property fmtid="{D5CDD505-2E9C-101B-9397-08002B2CF9AE}" pid="4" name="CustomerId">
    <vt:lpwstr>iata</vt:lpwstr>
  </property>
  <property fmtid="{D5CDD505-2E9C-101B-9397-08002B2CF9AE}" pid="5" name="TemplateId">
    <vt:lpwstr>636970746174676215</vt:lpwstr>
  </property>
  <property fmtid="{D5CDD505-2E9C-101B-9397-08002B2CF9AE}" pid="6" name="UserProfileId">
    <vt:lpwstr>637526257777603105</vt:lpwstr>
  </property>
</Properties>
</file>